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ink/ink49.xml" ContentType="application/inkml+xml"/>
  <Override PartName="/ppt/ink/ink58.xml" ContentType="application/inkml+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ink/ink47.xml" ContentType="application/inkml+xml"/>
  <Override PartName="/ppt/ink/ink56.xml" ContentType="application/inkml+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Override PartName="/ppt/notesSlides/notesSlide18.xml" ContentType="application/vnd.openxmlformats-officedocument.presentationml.notesSlide+xml"/>
  <Override PartName="/ppt/ink/ink45.xml" ContentType="application/inkml+xml"/>
  <Override PartName="/ppt/ink/ink54.xml" ContentType="application/inkml+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ink/ink43.xml" ContentType="application/inkml+xml"/>
  <Override PartName="/ppt/ink/ink52.xml" ContentType="application/inkml+xml"/>
  <Override PartName="/ppt/slides/slide10.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ink/ink41.xml" ContentType="application/inkml+xml"/>
  <Override PartName="/ppt/ink/ink50.xml" ContentType="application/inkml+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bin" ContentType="application/vnd.openxmlformats-officedocument.oleObject"/>
  <Override PartName="/ppt/ink/ink48.xml" ContentType="application/inkml+xml"/>
  <Override PartName="/ppt/ink/ink59.xml" ContentType="application/inkml+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ink/ink46.xml" ContentType="application/inkml+xml"/>
  <Override PartName="/ppt/ink/ink57.xml" ContentType="application/inkml+xml"/>
  <Override PartName="/ppt/slides/slide1.xml" ContentType="application/vnd.openxmlformats-officedocument.presentationml.slide+xml"/>
  <Override PartName="/ppt/slides/slide15.xml" ContentType="application/vnd.openxmlformats-officedocument.presentationml.slide+xml"/>
  <Default Extension="jpeg" ContentType="image/jpeg"/>
  <Override PartName="/ppt/slideLayouts/slideLayout3.xml" ContentType="application/vnd.openxmlformats-officedocument.presentationml.slideLayout+xml"/>
  <Override PartName="/ppt/notesSlides/notesSlide17.xml" ContentType="application/vnd.openxmlformats-officedocument.presentationml.notesSlide+xml"/>
  <Default Extension="emf" ContentType="image/x-emf"/>
  <Override PartName="/ppt/ink/ink44.xml" ContentType="application/inkml+xml"/>
  <Override PartName="/ppt/ink/ink55.xml" ContentType="application/inkml+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ink/ink42.xml" ContentType="application/inkml+xml"/>
  <Override PartName="/ppt/ink/ink53.xml" ContentType="application/inkml+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ink/ink40.xml" ContentType="application/inkml+xml"/>
  <Override PartName="/ppt/ink/ink51.xml" ContentType="application/inkml+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357" r:id="rId1"/>
  </p:sldMasterIdLst>
  <p:notesMasterIdLst>
    <p:notesMasterId r:id="rId22"/>
  </p:notesMasterIdLst>
  <p:handoutMasterIdLst>
    <p:handoutMasterId r:id="rId23"/>
  </p:handoutMasterIdLst>
  <p:sldIdLst>
    <p:sldId id="258" r:id="rId2"/>
    <p:sldId id="283" r:id="rId3"/>
    <p:sldId id="285" r:id="rId4"/>
    <p:sldId id="286" r:id="rId5"/>
    <p:sldId id="282" r:id="rId6"/>
    <p:sldId id="316" r:id="rId7"/>
    <p:sldId id="287" r:id="rId8"/>
    <p:sldId id="291" r:id="rId9"/>
    <p:sldId id="293" r:id="rId10"/>
    <p:sldId id="294" r:id="rId11"/>
    <p:sldId id="296" r:id="rId12"/>
    <p:sldId id="297" r:id="rId13"/>
    <p:sldId id="308" r:id="rId14"/>
    <p:sldId id="312" r:id="rId15"/>
    <p:sldId id="313" r:id="rId16"/>
    <p:sldId id="311" r:id="rId17"/>
    <p:sldId id="317" r:id="rId18"/>
    <p:sldId id="309" r:id="rId19"/>
    <p:sldId id="310" r:id="rId20"/>
    <p:sldId id="298" r:id="rId21"/>
  </p:sldIdLst>
  <p:sldSz cx="9144000" cy="6858000" type="screen4x3"/>
  <p:notesSz cx="6808788" cy="9942513"/>
  <p:defaultTextStyle>
    <a:defPPr>
      <a:defRPr lang="en-US"/>
    </a:defPPr>
    <a:lvl1pPr algn="l" rtl="0" fontAlgn="base">
      <a:spcBef>
        <a:spcPct val="0"/>
      </a:spcBef>
      <a:spcAft>
        <a:spcPct val="0"/>
      </a:spcAft>
      <a:defRPr sz="2400" kern="1200">
        <a:solidFill>
          <a:schemeClr val="tx1"/>
        </a:solidFill>
        <a:latin typeface="Arial" charset="0"/>
        <a:ea typeface="+mn-ea"/>
        <a:cs typeface="+mn-cs"/>
      </a:defRPr>
    </a:lvl1pPr>
    <a:lvl2pPr marL="457200" algn="l" rtl="0" fontAlgn="base">
      <a:spcBef>
        <a:spcPct val="0"/>
      </a:spcBef>
      <a:spcAft>
        <a:spcPct val="0"/>
      </a:spcAft>
      <a:defRPr sz="2400" kern="1200">
        <a:solidFill>
          <a:schemeClr val="tx1"/>
        </a:solidFill>
        <a:latin typeface="Arial" charset="0"/>
        <a:ea typeface="+mn-ea"/>
        <a:cs typeface="+mn-cs"/>
      </a:defRPr>
    </a:lvl2pPr>
    <a:lvl3pPr marL="914400" algn="l" rtl="0" fontAlgn="base">
      <a:spcBef>
        <a:spcPct val="0"/>
      </a:spcBef>
      <a:spcAft>
        <a:spcPct val="0"/>
      </a:spcAft>
      <a:defRPr sz="2400" kern="1200">
        <a:solidFill>
          <a:schemeClr val="tx1"/>
        </a:solidFill>
        <a:latin typeface="Arial" charset="0"/>
        <a:ea typeface="+mn-ea"/>
        <a:cs typeface="+mn-cs"/>
      </a:defRPr>
    </a:lvl3pPr>
    <a:lvl4pPr marL="1371600" algn="l" rtl="0" fontAlgn="base">
      <a:spcBef>
        <a:spcPct val="0"/>
      </a:spcBef>
      <a:spcAft>
        <a:spcPct val="0"/>
      </a:spcAft>
      <a:defRPr sz="2400" kern="1200">
        <a:solidFill>
          <a:schemeClr val="tx1"/>
        </a:solidFill>
        <a:latin typeface="Arial" charset="0"/>
        <a:ea typeface="+mn-ea"/>
        <a:cs typeface="+mn-cs"/>
      </a:defRPr>
    </a:lvl4pPr>
    <a:lvl5pPr marL="1828800" algn="l" rtl="0" fontAlgn="base">
      <a:spcBef>
        <a:spcPct val="0"/>
      </a:spcBef>
      <a:spcAft>
        <a:spcPct val="0"/>
      </a:spcAft>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C2842"/>
    <a:srgbClr val="FDFDFD"/>
    <a:srgbClr val="002E5C"/>
    <a:srgbClr val="BFBFAB"/>
    <a:srgbClr val="003366"/>
    <a:srgbClr val="45879F"/>
    <a:srgbClr val="3A8FAA"/>
    <a:srgbClr val="0099CC"/>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2672" autoAdjust="0"/>
    <p:restoredTop sz="94660"/>
  </p:normalViewPr>
  <p:slideViewPr>
    <p:cSldViewPr>
      <p:cViewPr>
        <p:scale>
          <a:sx n="75" d="100"/>
          <a:sy n="75" d="100"/>
        </p:scale>
        <p:origin x="-1956" y="-444"/>
      </p:cViewPr>
      <p:guideLst>
        <p:guide orient="horz" pos="3456"/>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oleObject" Target="Book1" TargetMode="External"/></Relationships>
</file>

<file path=ppt/charts/chart1.xml><?xml version="1.0" encoding="utf-8"?>
<c:chartSpace xmlns:c="http://schemas.openxmlformats.org/drawingml/2006/chart" xmlns:a="http://schemas.openxmlformats.org/drawingml/2006/main" xmlns:r="http://schemas.openxmlformats.org/officeDocument/2006/relationships">
  <c:lang val="zh-TW"/>
  <c:chart>
    <c:title>
      <c:tx>
        <c:rich>
          <a:bodyPr/>
          <a:lstStyle/>
          <a:p>
            <a:pPr>
              <a:defRPr/>
            </a:pPr>
            <a:r>
              <a:rPr lang="zh-TW" altLang="en-US" dirty="0" smtClean="0"/>
              <a:t>樣本</a:t>
            </a:r>
            <a:r>
              <a:rPr lang="zh-TW" altLang="en-US" dirty="0"/>
              <a:t>迴歸線圖</a:t>
            </a:r>
          </a:p>
        </c:rich>
      </c:tx>
      <c:layout/>
    </c:title>
    <c:plotArea>
      <c:layout/>
      <c:scatterChart>
        <c:scatterStyle val="lineMarker"/>
        <c:ser>
          <c:idx val="0"/>
          <c:order val="0"/>
          <c:tx>
            <c:v>Y</c:v>
          </c:tx>
          <c:spPr>
            <a:ln w="28575">
              <a:noFill/>
            </a:ln>
          </c:spPr>
          <c:xVal>
            <c:numRef>
              <c:f>Sheet1!$D$2:$D$11</c:f>
              <c:numCache>
                <c:formatCode>General</c:formatCode>
                <c:ptCount val="10"/>
                <c:pt idx="0">
                  <c:v>80</c:v>
                </c:pt>
                <c:pt idx="1">
                  <c:v>100</c:v>
                </c:pt>
                <c:pt idx="2">
                  <c:v>120</c:v>
                </c:pt>
                <c:pt idx="3">
                  <c:v>140</c:v>
                </c:pt>
                <c:pt idx="4">
                  <c:v>160</c:v>
                </c:pt>
                <c:pt idx="5">
                  <c:v>180</c:v>
                </c:pt>
                <c:pt idx="6">
                  <c:v>200</c:v>
                </c:pt>
                <c:pt idx="7">
                  <c:v>220</c:v>
                </c:pt>
                <c:pt idx="8">
                  <c:v>240</c:v>
                </c:pt>
                <c:pt idx="9">
                  <c:v>260</c:v>
                </c:pt>
              </c:numCache>
            </c:numRef>
          </c:xVal>
          <c:yVal>
            <c:numRef>
              <c:f>Sheet1!$C$2:$C$11</c:f>
              <c:numCache>
                <c:formatCode>General</c:formatCode>
                <c:ptCount val="10"/>
                <c:pt idx="0">
                  <c:v>70</c:v>
                </c:pt>
                <c:pt idx="1">
                  <c:v>65</c:v>
                </c:pt>
                <c:pt idx="2">
                  <c:v>90</c:v>
                </c:pt>
                <c:pt idx="3">
                  <c:v>95</c:v>
                </c:pt>
                <c:pt idx="4">
                  <c:v>110</c:v>
                </c:pt>
                <c:pt idx="5">
                  <c:v>115</c:v>
                </c:pt>
                <c:pt idx="6">
                  <c:v>120</c:v>
                </c:pt>
                <c:pt idx="7">
                  <c:v>140</c:v>
                </c:pt>
                <c:pt idx="8">
                  <c:v>155</c:v>
                </c:pt>
                <c:pt idx="9">
                  <c:v>150</c:v>
                </c:pt>
              </c:numCache>
            </c:numRef>
          </c:yVal>
        </c:ser>
        <c:ser>
          <c:idx val="1"/>
          <c:order val="1"/>
          <c:tx>
            <c:v>預測 Y</c:v>
          </c:tx>
          <c:spPr>
            <a:ln w="28575">
              <a:noFill/>
            </a:ln>
          </c:spPr>
          <c:xVal>
            <c:numRef>
              <c:f>Sheet1!$D$2:$D$11</c:f>
              <c:numCache>
                <c:formatCode>General</c:formatCode>
                <c:ptCount val="10"/>
                <c:pt idx="0">
                  <c:v>80</c:v>
                </c:pt>
                <c:pt idx="1">
                  <c:v>100</c:v>
                </c:pt>
                <c:pt idx="2">
                  <c:v>120</c:v>
                </c:pt>
                <c:pt idx="3">
                  <c:v>140</c:v>
                </c:pt>
                <c:pt idx="4">
                  <c:v>160</c:v>
                </c:pt>
                <c:pt idx="5">
                  <c:v>180</c:v>
                </c:pt>
                <c:pt idx="6">
                  <c:v>200</c:v>
                </c:pt>
                <c:pt idx="7">
                  <c:v>220</c:v>
                </c:pt>
                <c:pt idx="8">
                  <c:v>240</c:v>
                </c:pt>
                <c:pt idx="9">
                  <c:v>260</c:v>
                </c:pt>
              </c:numCache>
            </c:numRef>
          </c:xVal>
          <c:yVal>
            <c:numRef>
              <c:f>Sheet4!$B$25:$B$34</c:f>
              <c:numCache>
                <c:formatCode>General</c:formatCode>
                <c:ptCount val="10"/>
                <c:pt idx="0">
                  <c:v>65.181818181818173</c:v>
                </c:pt>
                <c:pt idx="1">
                  <c:v>75.363636363636317</c:v>
                </c:pt>
                <c:pt idx="2">
                  <c:v>85.545454545454518</c:v>
                </c:pt>
                <c:pt idx="3">
                  <c:v>95.72727272727272</c:v>
                </c:pt>
                <c:pt idx="4">
                  <c:v>105.90909090909092</c:v>
                </c:pt>
                <c:pt idx="5">
                  <c:v>116.09090909090909</c:v>
                </c:pt>
                <c:pt idx="6">
                  <c:v>126.27272727272724</c:v>
                </c:pt>
                <c:pt idx="7">
                  <c:v>136.45454545454538</c:v>
                </c:pt>
                <c:pt idx="8">
                  <c:v>146.63636363636357</c:v>
                </c:pt>
                <c:pt idx="9">
                  <c:v>156.81818181818181</c:v>
                </c:pt>
              </c:numCache>
            </c:numRef>
          </c:yVal>
        </c:ser>
        <c:axId val="79492608"/>
        <c:axId val="79494528"/>
      </c:scatterChart>
      <c:valAx>
        <c:axId val="79492608"/>
        <c:scaling>
          <c:orientation val="minMax"/>
        </c:scaling>
        <c:axPos val="b"/>
        <c:title>
          <c:tx>
            <c:rich>
              <a:bodyPr/>
              <a:lstStyle/>
              <a:p>
                <a:pPr>
                  <a:defRPr/>
                </a:pPr>
                <a:r>
                  <a:rPr lang="en-US" altLang="en-US" dirty="0"/>
                  <a:t>X </a:t>
                </a:r>
                <a:r>
                  <a:rPr lang="zh-TW" altLang="en-US" dirty="0" smtClean="0"/>
                  <a:t>變數</a:t>
                </a:r>
                <a:endParaRPr lang="en-US" altLang="zh-TW" dirty="0"/>
              </a:p>
            </c:rich>
          </c:tx>
          <c:layout/>
        </c:title>
        <c:numFmt formatCode="General" sourceLinked="1"/>
        <c:tickLblPos val="nextTo"/>
        <c:crossAx val="79494528"/>
        <c:crosses val="autoZero"/>
        <c:crossBetween val="midCat"/>
      </c:valAx>
      <c:valAx>
        <c:axId val="79494528"/>
        <c:scaling>
          <c:orientation val="minMax"/>
        </c:scaling>
        <c:axPos val="l"/>
        <c:title>
          <c:tx>
            <c:rich>
              <a:bodyPr/>
              <a:lstStyle/>
              <a:p>
                <a:pPr>
                  <a:defRPr/>
                </a:pPr>
                <a:r>
                  <a:rPr lang="en-US" altLang="en-US"/>
                  <a:t>Y</a:t>
                </a:r>
              </a:p>
            </c:rich>
          </c:tx>
          <c:layout/>
        </c:title>
        <c:numFmt formatCode="General" sourceLinked="1"/>
        <c:tickLblPos val="nextTo"/>
        <c:crossAx val="79492608"/>
        <c:crosses val="autoZero"/>
        <c:crossBetween val="midCat"/>
      </c:valAx>
    </c:plotArea>
    <c:legend>
      <c:legendPos val="r"/>
      <c:layout>
        <c:manualLayout>
          <c:xMode val="edge"/>
          <c:yMode val="edge"/>
          <c:x val="0.76817014720985988"/>
          <c:y val="0.49096704578594358"/>
          <c:w val="0.18593613298337719"/>
          <c:h val="0.24102916302128896"/>
        </c:manualLayout>
      </c:layout>
    </c:legend>
    <c:plotVisOnly val="1"/>
    <c:dispBlanksAs val="gap"/>
  </c:chart>
  <c:externalData r:id="rId1"/>
</c:chartSpace>
</file>

<file path=ppt/drawings/_rels/vmlDrawing1.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image" Target="../media/image4.wmf"/><Relationship Id="rId1" Type="http://schemas.openxmlformats.org/officeDocument/2006/relationships/image" Target="../media/image3.wmf"/><Relationship Id="rId4" Type="http://schemas.openxmlformats.org/officeDocument/2006/relationships/image" Target="../media/image6.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image" Target="../media/image8.wmf"/><Relationship Id="rId1" Type="http://schemas.openxmlformats.org/officeDocument/2006/relationships/image" Target="../media/image7.wmf"/><Relationship Id="rId4" Type="http://schemas.openxmlformats.org/officeDocument/2006/relationships/image" Target="../media/image10.wmf"/></Relationships>
</file>

<file path=ppt/drawings/_rels/vmlDrawing5.vml.rels><?xml version="1.0" encoding="UTF-8" standalone="yes"?>
<Relationships xmlns="http://schemas.openxmlformats.org/package/2006/relationships"><Relationship Id="rId8" Type="http://schemas.openxmlformats.org/officeDocument/2006/relationships/image" Target="../media/image18.wmf"/><Relationship Id="rId3" Type="http://schemas.openxmlformats.org/officeDocument/2006/relationships/image" Target="../media/image13.wmf"/><Relationship Id="rId7" Type="http://schemas.openxmlformats.org/officeDocument/2006/relationships/image" Target="../media/image17.wmf"/><Relationship Id="rId2" Type="http://schemas.openxmlformats.org/officeDocument/2006/relationships/image" Target="../media/image12.wmf"/><Relationship Id="rId1" Type="http://schemas.openxmlformats.org/officeDocument/2006/relationships/image" Target="../media/image11.wmf"/><Relationship Id="rId6" Type="http://schemas.openxmlformats.org/officeDocument/2006/relationships/image" Target="../media/image16.wmf"/><Relationship Id="rId5" Type="http://schemas.openxmlformats.org/officeDocument/2006/relationships/image" Target="../media/image15.wmf"/><Relationship Id="rId4" Type="http://schemas.openxmlformats.org/officeDocument/2006/relationships/image" Target="../media/image14.w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20.wmf"/><Relationship Id="rId2" Type="http://schemas.openxmlformats.org/officeDocument/2006/relationships/image" Target="../media/image14.wmf"/><Relationship Id="rId1" Type="http://schemas.openxmlformats.org/officeDocument/2006/relationships/image" Target="../media/image19.w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23.wmf"/><Relationship Id="rId2" Type="http://schemas.openxmlformats.org/officeDocument/2006/relationships/image" Target="../media/image22.wmf"/><Relationship Id="rId1" Type="http://schemas.openxmlformats.org/officeDocument/2006/relationships/image" Target="../media/image21.wmf"/><Relationship Id="rId4" Type="http://schemas.openxmlformats.org/officeDocument/2006/relationships/image" Target="../media/image24.wmf"/></Relationships>
</file>

<file path=ppt/drawings/_rels/vmlDrawing8.vml.rels><?xml version="1.0" encoding="UTF-8" standalone="yes"?>
<Relationships xmlns="http://schemas.openxmlformats.org/package/2006/relationships"><Relationship Id="rId3" Type="http://schemas.openxmlformats.org/officeDocument/2006/relationships/image" Target="../media/image47.wmf"/><Relationship Id="rId2" Type="http://schemas.openxmlformats.org/officeDocument/2006/relationships/image" Target="../media/image46.wmf"/><Relationship Id="rId1" Type="http://schemas.openxmlformats.org/officeDocument/2006/relationships/image" Target="../media/image45.wmf"/><Relationship Id="rId4" Type="http://schemas.openxmlformats.org/officeDocument/2006/relationships/image" Target="../media/image48.wmf"/></Relationships>
</file>

<file path=ppt/drawings/_rels/vmlDrawing9.vml.rels><?xml version="1.0" encoding="UTF-8" standalone="yes"?>
<Relationships xmlns="http://schemas.openxmlformats.org/package/2006/relationships"><Relationship Id="rId3" Type="http://schemas.openxmlformats.org/officeDocument/2006/relationships/image" Target="../media/image51.wmf"/><Relationship Id="rId2" Type="http://schemas.openxmlformats.org/officeDocument/2006/relationships/image" Target="../media/image50.wmf"/><Relationship Id="rId1" Type="http://schemas.openxmlformats.org/officeDocument/2006/relationships/image" Target="../media/image49.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50475" cy="497126"/>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sz="quarter" idx="1"/>
          </p:nvPr>
        </p:nvSpPr>
        <p:spPr>
          <a:xfrm>
            <a:off x="3856737" y="0"/>
            <a:ext cx="2950475" cy="497126"/>
          </a:xfrm>
          <a:prstGeom prst="rect">
            <a:avLst/>
          </a:prstGeom>
        </p:spPr>
        <p:txBody>
          <a:bodyPr vert="horz" lIns="91440" tIns="45720" rIns="91440" bIns="45720" rtlCol="0"/>
          <a:lstStyle>
            <a:lvl1pPr algn="r">
              <a:defRPr sz="1200"/>
            </a:lvl1pPr>
          </a:lstStyle>
          <a:p>
            <a:fld id="{9A3EF7F6-0A88-460D-BEC7-7C745486CBCE}" type="datetimeFigureOut">
              <a:rPr lang="zh-TW" altLang="en-US" smtClean="0"/>
              <a:pPr/>
              <a:t>2015/9/22</a:t>
            </a:fld>
            <a:endParaRPr lang="zh-TW" altLang="en-US"/>
          </a:p>
        </p:txBody>
      </p:sp>
      <p:sp>
        <p:nvSpPr>
          <p:cNvPr id="4" name="頁尾版面配置區 3"/>
          <p:cNvSpPr>
            <a:spLocks noGrp="1"/>
          </p:cNvSpPr>
          <p:nvPr>
            <p:ph type="ftr" sz="quarter" idx="2"/>
          </p:nvPr>
        </p:nvSpPr>
        <p:spPr>
          <a:xfrm>
            <a:off x="0" y="9443662"/>
            <a:ext cx="2950475" cy="497126"/>
          </a:xfrm>
          <a:prstGeom prst="rect">
            <a:avLst/>
          </a:prstGeom>
        </p:spPr>
        <p:txBody>
          <a:bodyPr vert="horz" lIns="91440" tIns="45720" rIns="91440" bIns="45720" rtlCol="0" anchor="b"/>
          <a:lstStyle>
            <a:lvl1pPr algn="l">
              <a:defRPr sz="1200"/>
            </a:lvl1pPr>
          </a:lstStyle>
          <a:p>
            <a:endParaRPr lang="zh-TW" altLang="en-US"/>
          </a:p>
        </p:txBody>
      </p:sp>
      <p:sp>
        <p:nvSpPr>
          <p:cNvPr id="5" name="投影片編號版面配置區 4"/>
          <p:cNvSpPr>
            <a:spLocks noGrp="1"/>
          </p:cNvSpPr>
          <p:nvPr>
            <p:ph type="sldNum" sz="quarter" idx="3"/>
          </p:nvPr>
        </p:nvSpPr>
        <p:spPr>
          <a:xfrm>
            <a:off x="3856737" y="9443662"/>
            <a:ext cx="2950475" cy="497126"/>
          </a:xfrm>
          <a:prstGeom prst="rect">
            <a:avLst/>
          </a:prstGeom>
        </p:spPr>
        <p:txBody>
          <a:bodyPr vert="horz" lIns="91440" tIns="45720" rIns="91440" bIns="45720" rtlCol="0" anchor="b"/>
          <a:lstStyle>
            <a:lvl1pPr algn="r">
              <a:defRPr sz="1200"/>
            </a:lvl1pPr>
          </a:lstStyle>
          <a:p>
            <a:fld id="{6A8FF7D6-83CE-47AE-889A-88F4E2DDC2D1}" type="slidenum">
              <a:rPr lang="zh-TW" altLang="en-US" smtClean="0"/>
              <a:pPr/>
              <a:t>‹#›</a:t>
            </a:fld>
            <a:endParaRPr lang="zh-TW" altLang="en-US"/>
          </a:p>
        </p:txBody>
      </p:sp>
    </p:spTree>
    <p:extLst>
      <p:ext uri="{BB962C8B-B14F-4D97-AF65-F5344CB8AC3E}">
        <p14:creationId xmlns="" xmlns:p14="http://schemas.microsoft.com/office/powerpoint/2010/main" val="1082969705"/>
      </p:ext>
    </p:extLst>
  </p:cSld>
  <p:clrMap bg1="lt1" tx1="dk1" bg2="lt2" tx2="dk2" accent1="accent1" accent2="accent2" accent3="accent3" accent4="accent4" accent5="accent5" accent6="accent6" hlink="hlink" folHlink="folHlink"/>
  <p:hf hdr="0" ftr="0" dt="0"/>
</p:handoutMaster>
</file>

<file path=ppt/ink/ink40.xml><?xml version="1.0" encoding="utf-8"?>
<inkml:ink xmlns:inkml="http://www.w3.org/2003/InkML">
  <inkml:definitions>
    <inkml:context xml:id="ctx0">
      <inkml:inkSource xml:id="inkSrc0">
        <inkml:traceFormat>
          <inkml:channel name="X" type="integer" max="1024" units="cm"/>
          <inkml:channel name="Y" type="integer" max="600" units="cm"/>
        </inkml:traceFormat>
        <inkml:channelProperties>
          <inkml:channelProperty channel="X" name="resolution" value="32" units="1/cm"/>
          <inkml:channelProperty channel="Y" name="resolution" value="33" units="1/cm"/>
        </inkml:channelProperties>
      </inkml:inkSource>
      <inkml:timestamp xml:id="ts0" timeString="2012-01-17T12:10:19.875"/>
    </inkml:context>
    <inkml:brush xml:id="br0">
      <inkml:brushProperty name="width" value="0.09701" units="cm"/>
      <inkml:brushProperty name="height" value="0.09701" units="cm"/>
      <inkml:brushProperty name="fitToCurve" value="1"/>
    </inkml:brush>
  </inkml:definitions>
  <inkml:trace contextRef="#ctx0" brushRef="#br0">35 159,'-31'0,"31"-32,0 32,0 0,0 0,0 0,0 0,0 0,0 0,0 0,0 0,0 0,0 0,0 0,0 0,0 0,0 0,0 0,0 0,0 0,0 0,0 0,0 0,0 0,0 32,31-32,-31 0,0 32,32-32,-32 0,0 32,31-32,-31 0,32 0,-32 32,0-32,31 0,-31 31,32-31,-32 0,0 32,32-32,-32 0,0 32,31-32,-31 0,0 32,32-32,-32 0,0 0,0 31,0-31,0 0,0 0,0 0,0 0,0 0,0 0,0 0,0 0,0 0,0 0,0 0,0 0,0 0,0 0</inkml:trace>
  <inkml:trace contextRef="#ctx0" brushRef="#br0" timeOffset="781">603 0,'0'0,"0"0,0 0,0 0,0 0,0 0,0 0,0 0,0 0,0 0,0 0,0 0,0 0,0 0,0 0,0 0,0 0,0 32,-32 0,1-32,-1 32,1-1,-1 1,1 0,31 0,-32-32,1 32,31-32,0 31,-32-31,32 0,-31 32,31-32,-32 0,32 32,0-32,-31 0,31 0,0 0,0 0,0 0,0 0,0 0,0 0,0 0,-32 0,32 0,0 32,0-32,0 0,0 0,0 0,0 0,0 0,0 0,0 0,0 0,0 0,0 0,0 0,0 0,0 0,0 0,0 0,0 0,0 31,0-31,0 32,0 0,0-32,0 32,0 0,0-32,0 31,0 1,0-32,0 32,0-32,0 32,0 31,0-63,0 32,0 0,0-32,0 32,0-32,0 31,0-31,0 0,0 0,0 0,0 0,0 0,0 0,0 0,0 0,0 0,0 0,0 0,0 0,0 0,0 0,0 0,0 0,0 0,0 0,0 0</inkml:trace>
</inkml:ink>
</file>

<file path=ppt/ink/ink41.xml><?xml version="1.0" encoding="utf-8"?>
<inkml:ink xmlns:inkml="http://www.w3.org/2003/InkML">
  <inkml:definitions>
    <inkml:context xml:id="ctx0">
      <inkml:inkSource xml:id="inkSrc0">
        <inkml:traceFormat>
          <inkml:channel name="X" type="integer" max="1024" units="cm"/>
          <inkml:channel name="Y" type="integer" max="600" units="cm"/>
        </inkml:traceFormat>
        <inkml:channelProperties>
          <inkml:channelProperty channel="X" name="resolution" value="32" units="1/cm"/>
          <inkml:channelProperty channel="Y" name="resolution" value="33" units="1/cm"/>
        </inkml:channelProperties>
      </inkml:inkSource>
      <inkml:timestamp xml:id="ts0" timeString="2012-01-17T12:10:22.312"/>
    </inkml:context>
    <inkml:brush xml:id="br0">
      <inkml:brushProperty name="width" value="0.09701" units="cm"/>
      <inkml:brushProperty name="height" value="0.09701" units="cm"/>
      <inkml:brushProperty name="fitToCurve" value="1"/>
    </inkml:brush>
  </inkml:definitions>
  <inkml:trace contextRef="#ctx0" brushRef="#br0">0 191,'0'0,"0"0,0 0,0 0,0 0,0 0,0 0,0 0,0 0,0 0,0 0,0-32,0 32,0 0,0 0,0 0,0 0,0 0,0 0,0 0,0 0,0 0,0 0,0 0,0 0,32 0,-32 0,0 32,32-32,-32 0,32 0,-32 0,31 31,-31-31,0 0,32 32,-32-32,32 0,-32 32,0-32,32 31,-32-31,32 0,-32 32,32-32,-32 0,31 32,-31-32,32 31,-32-31,32 32,-32-32,32 32,-32-32,32 32,-32-32,0 0,31 31,-31-31,0 0,0 0,0 0,0 0,0 0,0 0,0 0,0 0,0 0,0 0,0 0,0 32,0-32</inkml:trace>
  <inkml:trace contextRef="#ctx0" brushRef="#br0" timeOffset="906">541 32,'0'-32,"0"32,0 0,0 0,0 0,0 0,0 0,0 0,0 0,0 0,0 0,0 0,0 0,0 0,0 32,-32-32,32 32,0-32,-32 31,32-31,0 32,-31-32,31 32,-32 0,32-1,-32 1,0-32,32 32,-32-1,32 1,-31 0,31-1,-32-31,32 32,0 0,-32-32,32 32,-32-1,32 1,-32-32,0 32,32-1,0-31,-31 32,-1 0,32 0,-32-1,32-31,-32 32,32-32,0 0,0 0,0 0,0 0,0 0,0 0,0 0,0 0,0 0,0 0,0 0,0 0,0 0,0 0,0 0,0 0,0 0,0 0,0 0,0 0</inkml:trace>
</inkml:ink>
</file>

<file path=ppt/ink/ink42.xml><?xml version="1.0" encoding="utf-8"?>
<inkml:ink xmlns:inkml="http://www.w3.org/2003/InkML">
  <inkml:definitions>
    <inkml:context xml:id="ctx0">
      <inkml:inkSource xml:id="inkSrc0">
        <inkml:traceFormat>
          <inkml:channel name="X" type="integer" max="1024" units="cm"/>
          <inkml:channel name="Y" type="integer" max="600" units="cm"/>
        </inkml:traceFormat>
        <inkml:channelProperties>
          <inkml:channelProperty channel="X" name="resolution" value="32" units="1/cm"/>
          <inkml:channelProperty channel="Y" name="resolution" value="33" units="1/cm"/>
        </inkml:channelProperties>
      </inkml:inkSource>
      <inkml:timestamp xml:id="ts0" timeString="2012-01-17T12:10:26.437"/>
    </inkml:context>
    <inkml:brush xml:id="br0">
      <inkml:brushProperty name="width" value="0.09701" units="cm"/>
      <inkml:brushProperty name="height" value="0.09701" units="cm"/>
      <inkml:brushProperty name="fitToCurve" value="1"/>
    </inkml:brush>
  </inkml:definitions>
  <inkml:trace contextRef="#ctx0" brushRef="#br0">28 33,'0'0,"0"0,0 0,0 0,0 0,0 0,0 0,0 0,0 0,0 0,0 0,-32 0,32 0,0 0,0 0,0 0,0 0,0 0,0 0,0 0,0 0,0 0,0 0,0 0,0 0,0 0,0 0,0 0,0 0,0 0,0 0,0 0,0 0,0 0,0 0,0 0,0 0,0 0,0 0,0 0,0 0,0 0,0 0,0 0,0 0,0 0,0 0,0 0,0 0,0 0,0 0,0 0,0 0,0 0,0 0,0 0,0 0,0 0,0 0,0 0,0 0,0 0,0 0,0 0,0 0,0 0,0 0,0 0,0 0,0 0,0 0,0 0,0 0,0 0,0 0,0 0,0 0,0 0,0 0,0 0,0 0,0 0,0 0,32 0,-32 0,0 0,0 0,32 0,-32 0,32 0,-32 0,31 0,1 0,64-31,-96 31,0 0,32 0,-32 0,32 0,-32 0,32 0,-32 0,31 0,1 0,-32 0,32 0,-32 0,0 0,0 0,0 0,0 0,0 0,0 0,0 0,0 0,0 0,0 0,0 0,0 0,0 0,0 0,-32 31,32 1,-32 31,1-31,-1 31,32 0,-32-31,0 0,32-1,-32 1,32-1,0-31,0 32,0-32,-32 0,32 0,0 0,0 32,0-32,0 0,-32 0</inkml:trace>
  <inkml:trace contextRef="#ctx0" brushRef="#br0" timeOffset="1375">697 128,'0'0,"0"0,0 0,0 0,0 0,0 0,0 0,0 0,-32 32,32-32,0 0,0 31,-32-31,32 32,0-32,-32 32,32-1,0-31,0 32,0-32,0 0,0 32,0-32,0 0,0 0,0 0,0 31,32-31,-32 0,0 0,0 0,0 0,32 0,-32 32,0-32,32 0,-32 0,32 0,-32 0,32 0,-32-32,0 32,32 0,-32-31,0 31,32 0,-32-32,0 32,0-32,0 32,31 0,-31-31,0 31,0-32,0 32,0-32,0 32,0 0,0-31,0 31,0 0,0 0,0 0,0-32,0 32,0 0,0 0,-31 0,31-31,-32 31,32 0,0 0,-32 0,-32 0,64 0,0 0,0 0,0 0,0 0,0 0,0 0,0 31,0-31</inkml:trace>
  <inkml:trace contextRef="#ctx0" brushRef="#br0" timeOffset="2406">251 792,'0'0,"0"0,0 0,0 0,0 0,0 0,0 0,-32 0,32 0,0 32,-32 0,32-32,-32 31,32 1,-32 0,32-1,-31 1,31-1,-32 1,32 0,0-1,0-31,0 0,0 32,0-32,0 0,0 32,0-32,0 31,0-31,32 0,-32 0,0 32,31-32,-31 0,32 0,-32 0,0 0,32 0,-32 0,32 0,0 0,-32 0,0-32,32 32,-32 0,0-31,32-1,-32 32,0-32,0 32,32-31,-32 31,0 0,0 0,0 0,0 0,-32-32,32 32,0 0,0 0,0-32,-32 32,32 0,0 0,-32 0,32 0,-32 0,32 0,-32 0,32 0,0 0,0 0,-32 0,32 0,-32 0,32 0,0 32,0-32,-31 32,31-32,0 31,0-31</inkml:trace>
  <inkml:trace contextRef="#ctx0" brushRef="#br0" timeOffset="3297">761 729,'0'0,"0"0,0 0,0 0,0 0,0 0,0 0,0 0,0 0,0 32,-32-32,32 31,0 1,0 0,-32-1,32 1,0-32,0 32,0-32,0 0,0 0,0 0,0 31,32-31,-32 0,32 0,-32 0,32 0,-32 0,32 0,-32 32,31-32,-31 0,0 0,0 31,0-31,32 0,-32 32,0-32,0 32,0-32,0 31,0-31,-32 32,32-32,-31 32,-1-32,32 31,-32-31,32 0,-32 0,32 0,-32 0,32 0,0 0,-32 0,32 0,0 0,0 0,-32-31</inkml:trace>
  <inkml:trace contextRef="#ctx0" brushRef="#br0" timeOffset="4000">825 824,'0'0,"0"0,0 0,0 0,0 0,0 0,0 0,0 0,0 0,0 0,0 0,0 0,0 0,0 0,0 0,31 0,-31 0,32 0,-32 0,32-32,0 32,-32 0,32 0,-32 0,32 0,-32 0,0 0,32 0,-32 0,0 0,0-31,31 31,-31 0,0 0,0 0,0 0,0 0,0 0,0 0,0 0,0 0,0 0</inkml:trace>
</inkml:ink>
</file>

<file path=ppt/ink/ink43.xml><?xml version="1.0" encoding="utf-8"?>
<inkml:ink xmlns:inkml="http://www.w3.org/2003/InkML">
  <inkml:definitions>
    <inkml:context xml:id="ctx0">
      <inkml:inkSource xml:id="inkSrc0">
        <inkml:traceFormat>
          <inkml:channel name="X" type="integer" max="1024" units="cm"/>
          <inkml:channel name="Y" type="integer" max="600" units="cm"/>
        </inkml:traceFormat>
        <inkml:channelProperties>
          <inkml:channelProperty channel="X" name="resolution" value="32" units="1/cm"/>
          <inkml:channelProperty channel="Y" name="resolution" value="33" units="1/cm"/>
        </inkml:channelProperties>
      </inkml:inkSource>
      <inkml:timestamp xml:id="ts0" timeString="2012-01-17T12:10:32.406"/>
    </inkml:context>
    <inkml:brush xml:id="br0">
      <inkml:brushProperty name="width" value="0.09701" units="cm"/>
      <inkml:brushProperty name="height" value="0.09701" units="cm"/>
      <inkml:brushProperty name="fitToCurve" value="1"/>
    </inkml:brush>
  </inkml:definitions>
  <inkml:trace contextRef="#ctx0" brushRef="#br0">1106 162,'0'-32,"0"32,0 0,0 0,0 0,0-32,0 32,-31 0,31-31,0 31,0 0,0-32,-32 32,32 0,0-32,-32 32,32 0,0 0,0 0,-31 0,31 0,0 0,-32 0,32 0,-31 0,31 0,-32 32,0 0,32-1,-31 1,31 0,-32 0,32-1,0-31,0 32,0-32,0 0,0 32,32-32,-1 32,1-32,-32 0,32 31,-1-31,1 0,-1-31,-31-1,32 0,0 0,-32 32,0-31,0-1,0 32,0 0,0 0,0 0,0 0,0 0,-32 0,32 0,0 0,0 0,0 0,0 0,0 32,0-32,0 63,-32-31,32 0,0 31,-31-31,31 31,-32 1,32-33,-31 96,31-127,0 0,0 0,0 0</inkml:trace>
  <inkml:trace contextRef="#ctx0" brushRef="#br0" timeOffset="890">1454 162,'0'0,"0"0,0 0,0 0,-32 32,32-32,0 0,0 31,0-31,0 0,-31 32,31-32,0 32,0 0,0-32,0 31,0-31,0 32,0-32,0 0,31 0,1 32,-32-32,32 0,-1 0,-31 0,32 0,-1-32,-31 32,32-32,-32 32,32-31,-32 31,0-32,0 32,0 0,0-32,0 0,0 1,0 31,0-32,0 0,0 32,-32 0,32 0,0 0,0 0,-32 0,1 0,31 0,-32 0,32 0,0 0,-31 0,31 0,-32 0,32 0,0 0,0 0,-32 0</inkml:trace>
  <inkml:trace contextRef="#ctx0" brushRef="#br0" timeOffset="1703">1138 955,'0'0,"0"0,0 0,0 0,0 0,0 0,0-32,-95 1,95 31,-32 0,32 0,-31 0,-1 0,32 0,-31 31,-1 1,0 0,32 0,0-1,-31-31,31 32,0 0,0-32,0 0,0 31,0-31,0 0,31 0,-31 0,32 0,0 0,-1 0,-31 0,32-31,-1 31,1-32,-32 32,32 0,-32-32,31 32,-31 0,0 0,0 0,0-31,0 31,0 0,0 0,0 0,0 0,0 0,0 0,0 0,0 31,-31 1,31 0,0-1,-32 1,32 32,0-33,-32 1,32 0,0 0,0-1,-31 1,31-32,0 0,0 0,0 0,0 0,0 0,0 0,0 0,0 0</inkml:trace>
  <inkml:trace contextRef="#ctx0" brushRef="#br0" timeOffset="2562">1454 892,'0'31,"0"-31,0 0,0 0,0 0,0 0,0 0,0 32,0-32,-32 32,32 0,0-1,-31-31,31 32,0 0,0-32,0 0,0 0,0 0,0 0,0 0,0 0,0 0,31 0,-31 0,32 31,-32-31,32 0,-1 0,-31 0,32 0,-32 0,0 0,0 0,0 0,0 32,0-32,0 0,0 32,0-32,0 32,0-32,0 0,0 31,-32-31,32 32,-31 0,31-32,0 32,-32-32,32 0,-32 31,32-31,0 0,0 0,-31 0,31 0,0 0,-32 0,32 0,-31 0,31 0,0 0,-32 0,32 0</inkml:trace>
  <inkml:trace contextRef="#ctx0" brushRef="#br0" timeOffset="3312">1422 860,'0'0,"0"0,0 0,0 0,0 0,0 0,32 0,-32 0,0 0,0 0,0 0,32 0,-1 0,1 0,-1 0,1 0,0-32,-1 32,1 0,-32 0,32 0,-32 0,0 0,0 0,0 0,31 0,-31 0,0 0,0 0,32-32,-32 32,0 0,0 0,0 0,0 0,0 0,0 0,-32 32</inkml:trace>
  <inkml:trace contextRef="#ctx0" brushRef="#br0" timeOffset="5203">632 1812,'0'0,"0"0,0 0,0 0,0 0,0 0,0 0,0 0,0 0,0 0,0 0,0 0,0 0,0 0,0 0,0 0,0 0,0 0,0 31,-32 33,32-32,-31 31,31 1,-32-33,1 33,31-1,0-31,-32-32,32 32,0-32,0 0,0 0,0 0</inkml:trace>
  <inkml:trace contextRef="#ctx0" brushRef="#br0" timeOffset="5719">1075 1843,'0'0,"0"0,0 32,0-32,0 32,-32-32,32 32,-32 31,32-31,-31 31,31-31,-32 31,32-63,0 32,0 0,0-32,0 0,32 0,-32 0</inkml:trace>
  <inkml:trace contextRef="#ctx0" brushRef="#br0" timeOffset="6047">1517 1843,'0'0,"0"0,0 0,0 0,-31 0,31 32,0-32,0 0,0 0,-32 32,32-32,-32 32,32-1,0 1,-31 0,31-32,0 32,0-32,0 63,0-63,0 0,0 0,31 0,-31 0,32 0,0 0,-32 0,31 0,-31 0,32 0,-32 0,31 0,1 0,-32-32,32 32,-1-31,-31 31,0-32,0 32,0 0,0-32,0 32,0 0,0-32,0 32,0 0,0-31,0 31,0 0,0 0,0 0,0 0,0 0,-31-32,31 32,-32 0,32 0,-32 0,1 0,-1 0,32 0,0 0,-31 0,31 0,0 0,0 0,0 0,0 0,0 0,0 0,0 0</inkml:trace>
  <inkml:trace contextRef="#ctx0" brushRef="#br0" timeOffset="7015">537 2922,'0'0,"0"0,0 0,0 0,0 0,0-31,0 31,0 0,0 0,0 0,0 0,0 31,0-31,0 32,0 0,-31-1,31 1,-32 0,32 0,-32-1,32 1,0 0,0-32,0 0</inkml:trace>
  <inkml:trace contextRef="#ctx0" brushRef="#br0" timeOffset="7469">1075 2795,'0'0,"0"32,0-32,0 0,0 32,0-32,0 32,-32-1,32 1,0 31,-32-31,32 0,0 0,0-1,0-31,0 32</inkml:trace>
  <inkml:trace contextRef="#ctx0" brushRef="#br0" timeOffset="7812">1517 2605,'0'0,"0"0,0 0,0 0,0 0,0 0,0 0,0 0,0 0,0 32,0-1,-31-31,31 32,0 0,-32 0,32-32,-32 31,32-31,0 0,0 0,0 0,0 0,0 0,32 0,-32 0,32 0,-1 0,-31 0,32 0,-1 0,-31 0,32 0,-32 0,32 0,-32 0,31 0,-31 0,32 0,-32 32,32-32,-32 0,0 32,0-32,31 0,-31 0,0 0,0 32,-31-32,31 0,-32 0,32 31,-32-31,32 32,-31-32,-1 32,0-32,32 0,-31 0,-1 31,1-31,31 0,-32 0,32 0,-32 0,32 0,0 0,0 0,0 0,0 0</inkml:trace>
  <inkml:trace contextRef="#ctx0" brushRef="#br0" timeOffset="8609">1612 2573,'0'0,"0"0,0-31,0 31,32 0,-32 0,31 0,-31 0,32 0,-32 0,32 0,-32 0,31 0,-31 0,32 0,-32 0,31 0,-31 0,0 0,0 0,0 0,0 0,32 0,-32 0,0 0,0 0,0 0,0 0,0 0,0-32,32 32,-32 0,31 0,-31 0,0 0,0 0,0 0,0 0,0 0,0 0,0 0,0 0,0 0</inkml:trace>
  <inkml:trace contextRef="#ctx0" brushRef="#br0" timeOffset="10453">569 3557,'0'0,"0"0,0 0,0 0,0 0,0 0,0 0,0 0,0 0,0 0,0 0,0 0,0 32,-32-1,1 33,31-33,-32 33,0-32,1 31,31-31</inkml:trace>
  <inkml:trace contextRef="#ctx0" brushRef="#br0" timeOffset="10875">1011 3525,'0'0,"0"0,0 0,0 0,0 0,0 0,0 0,32 0,-32 0,32 32,-1-32,1 0,-1 32,-31-32,32 0,-32 31,0-31,0 0,0 32,0 0,0-32,-32 31,1 1,31 0,-32-32,1 32,-1-32,32 31,-32-31,32 0,0 0,0 0,0 0,0 0,0 0,0 0,0 0,0 0,0 0,0 0,0 0,32 0,0-31,-1 31,32-32,-31 0,0 0,-1 1,33 31,-33-32,-31 0,32 32,-1 0,-31-31,32 31,0-32,-32 32,0 0,31 0,-31 0,0 0,0 0,0 0,0 0,0 0,0 0,0 0,0 0,0 0,0 0,-31 32,31-1,0 1,0 0,0-1,0 1,0 0,0 0,0-32,31 0,1 0,-32 0,31 0,1 0,95-96,-96 65,1-1,-32 0,31 32,-31-31,0 31,0-32,-31 32,31 0,-32 0,32-32,-31 32,31 0,-32 0,0 0,1 0,31 0,-32 0,32 0,-32 0,1 0,31 0,-32 0,32 0,0 0,0 0,0 0,0 0,0 0,0 0,0 0</inkml:trace>
  <inkml:trace contextRef="#ctx0" brushRef="#br0" timeOffset="12219">411 4667,'0'0,"0"0,0 0,0 0,0 0,0 0,0 0,0 0,0 0,0 0,0 0,0 0,0 32,0-32,0 63,0-31,0 0,0 31,0-31,0 0,0-32,0 32,0-1,0-31,0 0</inkml:trace>
  <inkml:trace contextRef="#ctx0" brushRef="#br0" timeOffset="12609">1011 4445,'0'0,"0"0,0 0,0 0,-31 64,31-64,0 31,0 1,-32-32,32 32,0 0,0-32,0 31,0-31,0 0,0 0,0 0,32 0,-32 0,0 0,31 0,-31 0,0 0,32 0,-32 0,32 0,-1 0,1 0,-1-31,64-1,-63 0,-32 32,32-32,-32 32,31-31,-31 31,0 0,0 0,0 0</inkml:trace>
  <inkml:trace contextRef="#ctx0" brushRef="#br0" timeOffset="13187">1296 4287,'0'31,"-32"1,32 31,0-31,-31 32,31-1,-32 1,32-33,-32 64,32-31,0-32,-31 31,31-31,0 0,0-1,0-31,0 0,0 0,0 0</inkml:trace>
  <inkml:trace contextRef="#ctx0" brushRef="#br0" timeOffset="13609">1644 4477,'0'0,"0"0,0 0,0 0,0 0,0 0,0 0,0 0,0 0,0 0,0 0,0 32,0-32,-32 31,32 1,0-32,0 95,0-95,0 32,0-32,0 0,0 0,0 0,0 0,0 0,32 32,-1-32,1 0,-32 0,0 0,32 0,-32 0,0 0,31 0,-31 0,32 0,-1 0,-31 0,32-32,-32 32,32-32,-32 32,0 0,0-31,31-1,-31 0,0 32,0-32,0 1,0 31,0 0,0-32,0 32,0 0,0 0,0 0,0 0,0 0,0-32,0 32,0 0,0 0,-31-32,31 32,0 0,0-31,-32 31,32 0,0 0,0 0,-32 0,32 0,0 0,-31 0,31 0,-32 0,32 0,-31 0,31 0,0 0,0 0,0 0,0 0,0 0,0 0,0 0,0 0,0 0,0 0,0 0,0 0,0 0,0 0,0 0,0 0,0 0,0 0</inkml:trace>
  <inkml:trace contextRef="#ctx0" brushRef="#br0" timeOffset="15609">695 5651,'0'-32,"-31"32,31 0,-32 0,32 0,0 0,0 0,0 0,0 0,0 0,0 0,0 32,-32 31,32-31,-31 32,31-1,-32-31,32 31,0-31,0-32,0 32,0-1,0-31,0 32</inkml:trace>
  <inkml:trace contextRef="#ctx0" brushRef="#br0" timeOffset="16062">1233 5461,'0'0,"-32"63,32-31,-32-1,32-31,0 32,0-32,-31 32,31-32,0 32,0-32,-32 0,32 0,0 31,0-31,0 0,0 0,32 0,-32 0,31 0,-31 0,32 0,0 0,-32 0,31 0,-31 32,0-32,32 0,-32 32,0-32,0 0,0 32,0-32,0 31,0-31,-32 32,1 0,31-32,-32 31,0 1,1 0,-1 0,1-1,-1-31,32 0,0 0,0 0,0 0,0 0</inkml:trace>
  <inkml:trace contextRef="#ctx0" brushRef="#br0" timeOffset="16609">1169 5524,'0'0,"0"0,32-32,-32 32,32 0,-1 0,96-63,-96 63,1 0</inkml:trace>
  <inkml:trace contextRef="#ctx0" brushRef="#br0" timeOffset="16875">1739 5397,'31'0,"-31"0,0 0,0 0,0 0,0 0,0 0,0 32,-31 0,31-1,-32 1,32 31,0-31,-32-32,32 32,0-32,0 0,0 0,32 0,-32 0,0 0,32 0,-32 0,31 0,-31 32,32-32,-32 0,31 0,1 31,-32-31,0 0,32 0,-32 32,0-32,0 32,0-32,0 32,-32-32,32 31,-32-31,1 32,-1 0,1-32,31 31,-32-31,32 32,0-32,0 0,-32 0,32 0,0 32,-31-32,31 0</inkml:trace>
  <inkml:trace contextRef="#ctx0" brushRef="#br0" timeOffset="17500">1802 5397,'0'0,"0"0,31 0,-31-32,32 32,-32 0,32 0,-1-31,1 31,-1 0,1-32,-32 32,32-32,-32 32,0 0,0 0,0 0,0 0,0 0,0 0,0 0,-32 0,32 0</inkml:trace>
  <inkml:trace contextRef="#ctx0" brushRef="#br0" timeOffset="18187">790 6634,'-32'0,"32"0,0 0,0 0,0 0,0 0,0 0,0 0,0 32,0-32,0 32,0 31,-31 1,31-32,-32 31,32-31,0-1,0 1,-31-32,31 32,0-32</inkml:trace>
  <inkml:trace contextRef="#ctx0" brushRef="#br0" timeOffset="18562">1233 6444,'-32'32,"32"-32,-32 0,32 0,0 32,0-32,0 31,0 1,-31 0,31-1,0-31,0 32,0 0,0-32,0 0,0 0,0 0,0 0,0 0,0 32,31-32,-31 0,32 0,-32 0,32 31,-32-31,31 0,1 0,0 0,-32 32,0-32,0 0,0 0,0 32,0-32,0 32,-32-1,-31 1,31 0,0-32,32 31,-31-31,31 32,-32-32,32 0,0 0,0 0</inkml:trace>
  <inkml:trace contextRef="#ctx0" brushRef="#br0" timeOffset="19125">1169 6539,'0'0,"0"0,0 0,0 0,32 0,0 0,31 0,-31-31,31 31,-32 0,33-32,-33 32</inkml:trace>
  <inkml:trace contextRef="#ctx0" brushRef="#br0" timeOffset="19484">1802 6571,'0'0,"-32"0,32 0,0 0,0 0,0 0,0 0,0 32,0-32,-63 63,31-31,32-32,-31 32,31-32,0 0,0 0,0 31,0-31,0 32,0 0,0 0,0-32,0 31,0-31,0 32,0-32,0 0,0 0,0 0,0 0,0 32,0-32,0 0,0 0,0 0,31 0,-31 0,32 0,-32 0,0 0,32 0,-32 0,0 0,31 0,-31 0,0 0,32 0,-32 0,31 0,1-32,-32 32,32-32,-32 32,31-31,-31-1,32 32,-1-32,-31 32,32-32,-32 1,32 31,-32-32,0 0,0 32,0 0,0-32,0 32,31 0,-31-31,0 31,0-32,0 32,0 0,0 0,0 0,0-32,0 32,0 0,0 0,0 0,0 0,0 0,0 0,-31 0,31-31,0 31,0 0,-32 0,32 0,0-32,0 32,0 0,0 0,-32 0,32 0,0 0,-31 0,-1 0,32 32,-31-32,31 31,-32-31,32 0,-32 0,32 0,0 0,0 0,0 0,0 0,0 0,0 0,0 0,0 0,-31 32,31-32,0 0,0 0,0 0,0 0,0 0,0 0,0 0,0 0,0 0,0 0,0 0,0 0,0 0</inkml:trace>
  <inkml:trace contextRef="#ctx0" brushRef="#br0" timeOffset="85078">0 7301,'0'0,"0"0,0 0,0 0,0 0,0 0,0 0,0 0,0 0,0 0,0 0,0 0,0 0,0 0,0 0,0 0,0 0,0 0,0 0,0 0,0 0,0 0,0 0,0 0,0 0,0 0,0 0,0 0,0 0,0 0,0 0,0 0,0 0,0 0,0 0,0 0,31 0,1 0,-32 0,0 0,0 0,32 0,-32 0,0 0,0 0,0 0,31 0,-31 0,0 0,32 0,-32 0,31 0,-31 0,32 0,-32 0,0 0,32 0,-32 0,0 0,63 0,-31 0,-32 0,0-32,0 32,31 0,-31 0,0 0,32 0,-32 0,31 0,1 0,-32 0,32 0,-1 0,-31 0,32 0,-32 0,0 0,31 0,-31 0,0 0,0 0,32 0,-32 0,32 0,-32 0,31 0,-31 0,32 0,-1 0,-31 0,32 0,-32 0,0 0,32 0,-32 0,31 0,-31 0,32 0,-32 0,32 0,-1 0,-31 0,32 0,-32 0,31 0,-31 0,0 0,0 0,0 0,32 0,-32 0,32 0,-32 0,31 0,-31 0,32 0,-32 0,0 0,0 0,31 0,-31 0,32 0,-32 0,32 0,-32 0,31 0,-31 0,32 0,-32 0,32 0,-32 0,31 0,-31 0,32 0,-32 0,31 0,1 0,0 0,-32 0,31 0,-31 0,32 0,-1 0,-31 0,32 0,-32 0,32 0,-32 0,31 0,1 0,-32 0,32 0,-1-32,1 32,-1 0,1 0,-32 0,32 0,-32 0,31-31,-31 31,0 0,0 0,0 0,0 0,0 0,0 0,0 0,0 0,0 0,0 0,0 0,0 0,0 0,0 0,0 0,0 0,0 0</inkml:trace>
</inkml:ink>
</file>

<file path=ppt/ink/ink44.xml><?xml version="1.0" encoding="utf-8"?>
<inkml:ink xmlns:inkml="http://www.w3.org/2003/InkML">
  <inkml:definitions>
    <inkml:context xml:id="ctx0">
      <inkml:inkSource xml:id="inkSrc0">
        <inkml:traceFormat>
          <inkml:channel name="X" type="integer" max="1024" units="cm"/>
          <inkml:channel name="Y" type="integer" max="600" units="cm"/>
        </inkml:traceFormat>
        <inkml:channelProperties>
          <inkml:channelProperty channel="X" name="resolution" value="32" units="1/cm"/>
          <inkml:channelProperty channel="Y" name="resolution" value="33" units="1/cm"/>
        </inkml:channelProperties>
      </inkml:inkSource>
      <inkml:timestamp xml:id="ts0" timeString="2012-01-17T12:10:57.234"/>
    </inkml:context>
    <inkml:brush xml:id="br0">
      <inkml:brushProperty name="width" value="0.09701" units="cm"/>
      <inkml:brushProperty name="height" value="0.09701" units="cm"/>
      <inkml:brushProperty name="fitToCurve" value="1"/>
    </inkml:brush>
  </inkml:definitions>
  <inkml:trace contextRef="#ctx0" brushRef="#br0">856 127,'0'0,"0"0,0 0,0 0,0 0,-32 0,32-32,0 32,0 0,0 0,0 0,0 0,0-31,0 31,0 0,0-32,0 32,-31 0,31 0,0-32,0 32,-32 0,32 0,0 0,-32 0,32 0,0 0,-31 0,31 0,-32 0,32 0,-32 0,32 32,-32-32,32 0,-31 0,31 32,0-32,0 0,0 0,0 0,-32 31,32-31,0 32,-32 0,32 0,0-32,0 31,0-31,0 0,0 0,0 32,0-32,0 0,0 32,0-32,32 31,-32-31,32 32,-1-32,-31 32,32 0,-32-32,32 31,-32-31,0 32,32-32,-32 0,0 32,0-1,-32-31,-95 127,95-95,32-32,-32 0,1 32,31-32,-32 0,0 0,32 0,-31-32,-1 32,32 0,-32-32,32 32,0 0,0 0,0 0,0 0,0-32,32 1,-32-1,32 0,-1 32,1-31,0-1,-1 0,1 1,0 31,-32-32,32 32,-1-32,1 32,-32-32,32 32,-32 0,0 0,0 0,0 0,0 0,0 0,0 0,0 0,0 0</inkml:trace>
  <inkml:trace contextRef="#ctx0" brushRef="#br0" timeOffset="1094">983 222,'0'0,"0"0,0 0,0 0,0 0,0 32,0-32,-32 32,32-32,-31 31,31 1,0-32,0 0,0 32,0-32,0 0,0 32,0-1,0-31,0 0,0 32,0-32,0 0,31 0,-31 0,0 32,0-32,32 0,-32 0,0 31,32-31,-32 0,32 0,-32 0,0 0,31 0,-31 0,32 0,-32 0,0 0,32-31,-32 31,0 0,0-32,31 32,-31-32,0 1,0-1,32 32,-32-32,0 0,0 32,0 0,32-31,-32 31,0 0,0 0,0 0,0-32,0 32,0 0,0 0,0-32,0 32,0 0,-32 0,32 0,0 0,0 0,0 0,0 0,0 0,0 0,-32 0,-31 0,63 0,0 0,-32 0,32 0,0 0,0 0,0 0,0 0,0 0,0 0,0 0,0 0,0 0,0 0,0 0,0 0,0 0,0 0,0 0,0 0,0 0,0 0,0 0,0 0,0 0,0 0,0 0</inkml:trace>
  <inkml:trace contextRef="#ctx0" brushRef="#br0" timeOffset="3000">349 1205,'0'0,"0"0,0 0,0 0,0 0,0 0,0 0,0 0,0 0,0 0,0 0,0 0,0 0,0 0,-32 32,0 31,0-31,1 32,-1-33,32 1,-32 31,32-31,-32 0,32-32,-31 32,31-32,0 31,0-31,0 0</inkml:trace>
  <inkml:trace contextRef="#ctx0" brushRef="#br0" timeOffset="3484">666 1205,'0'0,"0"0,0 0,0 32,-32-32,32 0,0 32,-32-32,32 31,0-31,0 32,-31-32,31 32,0 0,0-1,0 1,0-32,0 32,0-1,0 1,31-32,-31 0,64 0,-32 0,-1-32,-31 1,32-1,-32-31,32 31,-32 0,0 0,0 32,0-31,-32 31,32-32,-32 32,32 0,-31 0,31 0,-32 0,32 0,0 0,0 0,0 0,0 0,0 0,32 0,-1-32,33 32,-33-31,1 31,0-32,31 32,-31 0,0 0,-32 0,32 0,-32 0,0 0,0 0,0 0,0 0,0 0,0 0,0 0,0 0,0 32,31-32,-31 31,0 1,0 31,0-31,32 0,-32 0,0-32,0 0,32 0,-32 0,0 0,31 0,1 0,-32 0,64-32,-33 0,1 32,0-32,-32 1,32-1,-32 32,0-32,0 32,0 0,-32 0,0-31,0 31,-31 0,31 0,0 0,1 0,31 0,-32 0,32 0,0 0,0 0,0 0,0 0,0 0,0 31</inkml:trace>
  <inkml:trace contextRef="#ctx0" brushRef="#br0" timeOffset="4875">222 2030,'0'0,"0"32,0-32,0 0,0 0,0 0,0 0,0 0,0 0,-32 31,32 1,-32 0,0 31,1-31,-1 31,0-31,1 0,31-32,0 31,0 1,0-32,0 0</inkml:trace>
  <inkml:trace contextRef="#ctx0" brushRef="#br0" timeOffset="5281">507 2030,'0'0,"0"0,0 0,0 0,0 0,32 0,-32 0,32 0,-32 0,31 0,-31 32,32-1,-32-31,32 32,0-32,-32 32,31-32,-31 0,0 0,0 0,0 0,0 31,0-31,-31 32,-1 0,-32-1,33 1,-1 0,0 0,0-32,1 0,31 31,0-31,0 0,0 0,0 0,0 0,0 0,0 0,0 0,31-31,-31 31,32 0,-32 0,32-32,0 32,-1 0,1 0,0 0,0 0,-1-32,1 32,0-32,-32 32,0 0</inkml:trace>
  <inkml:trace contextRef="#ctx0" brushRef="#br0" timeOffset="5969">1078 1966,'0'0,"0"0,0 0,0 0,0 0,0 0,0 0,0 0,0 0,-31 32,31-32,0 32,-32 0,32-32,0 31,0-31,0 32,0-32,0 32,0-32,0 0,0 31,0-31,0 32,0-32,32 0,-32 32,0-32,0 0,31 0,-31 0,0 0,0 0,32 0,-32 0,0 0,0 0,32 0,-32 0,31 0,-31-32,0 32,0 0,0 0,32-32,-32 32,0 0,32-31,-32 31,32-32,-32 0,31 1,-31-1,32 32,-32-32,0 32,0 0,0 0,0-32,0 32,0-31,0 31,0 0,0-32,0 32,0-32,0 32,0 0,-32 0,32 0,-31 0,-1 0,32 0,-32 0,32 0,-32 0,32 0,0 0,0 0,0 0,0 0,0 0,0 0,0 0,0 0,0 0,0 0,-31 32,31-32</inkml:trace>
  <inkml:trace contextRef="#ctx0" brushRef="#br0" timeOffset="7687">158 2981,'0'0,"0"0,0 0,0 0,0 0,0 0,0 0,0 0,0 0,0 0,0 0,0 32,-32 0,32-1,-31 1,-1 31,32 1,-32-32,32-1,-31 1,31 0,0-1,0-31,0 32,0-32</inkml:trace>
  <inkml:trace contextRef="#ctx0" brushRef="#br0" timeOffset="8094">602 2918,'0'0,"0"0,0 0,0 0,0 0,0 0,0 0,0 31,-31-31,-1 32,32 0,-32 0,32-1,0 1,-32 0,32-32,0 31,0-31,0 0,0 0,0 0,0 0,0 0,32 0,-32 0,32 32,-32-32,32 0,-1 0,1 0,0 0,0 0,-1-32,33 32,-33-31,1 31,-32-32,0 32,0 0,0 0,0 0,0 0,0 0,0 0,0 0</inkml:trace>
  <inkml:trace contextRef="#ctx0" brushRef="#br0" timeOffset="8609">793 2886,'0'0,"0"0,0 0,0 0,0 32,0-1,0 1,-32 0,32 31,-32 1,1-33,31 33,-32-32,32-1,-32 1,32 0,0-32,0 0,0 0</inkml:trace>
  <inkml:trace contextRef="#ctx0" brushRef="#br0" timeOffset="8969">1237 2886,'0'0,"0"0,0 0,0 0,0 0,0 0,0 0,0 0,0 0,-32 0,32 0,0 0,0 32,0-1,-32-31,32 32,0 0,0 0,0-32,0 0,0 0,0 31,0-31,0 0,0 0,0 0,32 0,-32 0,0 0,32 0,-32 0,32 0,-32 0,0 0,31 0,1 0,-32 0,32 0,-32-31,32 31,-32-32,0 32,0 0,0 0,0-32,0 0,0 32,0-31,31-1,-31 32,0-32,0 32,0-31,0 31,0 0,0 0,0 0,-31 0,31-32,-32 32,32 0,-32 0,32 0,-32 0,1 0,31 0,0 0,-32 0,32 0,0 0,0 0,0 0,0 0,0 0,0 0,0 0,0 0,0 32,0-32,0 0</inkml:trace>
  <inkml:trace contextRef="#ctx0" brushRef="#br0" timeOffset="10297">222 3806,'0'0,"0"0,0 0,0 0,0 0,0 0,0 0,0 0,0 0,-32 31,32 1,0 0,-32 0,0 31,32-31,-31-1,31-31,0 32,-32 0,32-1,0 1,0-32</inkml:trace>
  <inkml:trace contextRef="#ctx0" brushRef="#br0" timeOffset="10719">761 3584,'0'0,"0"0,0 0,0 0,0 0,0 0,0 0,0 0,0 0,0 31,0-31,-32 32,32-32,-31 64,31-33,-32 1,32 31,-32-31,0 32,32-33,-31 1,-1 0,32-1,0 1,0 0,0-1,0-31,0 32,0-32,0 32,32-32,-32 0,31 0,-31 32,32-32,-32 0,32 0,-32 0,32 0,-32 0,0 0,0 0,31-32,-31 32,0-32,32 32,-32-32,32 1,-32-1,0 32,31-32,-31 32,0 0,0 0,0 0,0 0,0 0,-31 0,31 0,-32-31,32 31,-32 0,32 0,-31 0,31 0,-32 0,32 0,0 0,-32 0,32 0,0 0,0 31,0-31,0 0,0 0,0 0,0 32,-32-32,32 32</inkml:trace>
  <inkml:trace contextRef="#ctx0" brushRef="#br0" timeOffset="11531">1269 3774,'0'0,"0"0,0-32,0 32,0 0,0 0,0 0,0 0,-32 0,32 0,0 0,-32 32,32-32,-32 32,1-1,-1 1,32 0,-32-32,32 32,0-32,0 0,0 31,0-31,0 0,0 32,0-32,0 0,32 0,-32 32,0-32,32 0,-32 0,31 0,-31 0,0 31,32-31,-32 0,0 0,32 0,-32 0,32 0,-32 0,31 0,-31 0,32-31,-32 31,0-32,32 32,-32 0,0 0,0 0,0 0,0-32,0 32,0 0,0 0,0-31,0 31,0 0,0-32,0 32,32 0,-32-32,0 32,0 0,0-32,0 32,0 0,0-31,0 31,0 0,0-32,0 32,0 0,-32-32,32 32,0 0,0 0,0 0,0 0,0 0,-32 0,32 0,0 0,-32 0,32 0,-31 0,31 0,0 0,0 0,0 0,0 0,0 0,0 0,0 0,0 0,0 0,0 0,0 0,0 0,0 0,0 0,0 0,0 0,0 0</inkml:trace>
  <inkml:trace contextRef="#ctx0" brushRef="#br0" timeOffset="13703">222 4694,'0'0,"0"0,0 0,0 0,0 0,0 0,0 0,0 0,0 0,0 0,0 0,0 0,0 0,0 0,-32 0,32 31,-32 1,32 0,-32 31,-31 32,63-63,0 0,0-32,0 31,0-31,0 0,0 0</inkml:trace>
  <inkml:trace contextRef="#ctx0" brushRef="#br0" timeOffset="14172">888 4662,'0'0,"0"0,0 0,0-32,32 0,-32 32,0-31,0 31,0 0,0 0,0 0,-32-32,32 32,-32 0,0 0,1 0,31 0,-32 0,0 0,1 32,31-32,-32 0,32 31,0-31,0 0,0 0,0 0,0 0,0 32,32 0,-1-32,-31 32,32-1,0 1,-32-32,31 32,1-1,-32 1,0-32,0 32,0 0,0-32,0 31,0-31,-32 32,-31-32,31 32,1-32,-1 31,0-31,32 0,0 0,-32 0,32 0,0-31,0-1,0 0,0 1,0-1,32 0,-32 32,32-32,-32 32,32 0,-1-31,33-1,-33 32,1-32,0 32,0-31</inkml:trace>
  <inkml:trace contextRef="#ctx0" brushRef="#br0" timeOffset="14891">1300 4567,'0'0,"0"0,0 0,0 0,-31 31,-1 1,32 0,-32 0,32-1,-32 1,32 0,0-32,0 31,0-31,32 0,-32 32,32-32,-32 0,32 0,-1 0,1 0,0 0,-32 0,32-32,-32 32,31-31,-31 31,0 0,0-32,0 0,0 1,0-1,0 0,0 0,0 32,0-31,-31 31,31 0,0 0,0 0,-32 0,32 0,-32 0,32 31,-32 1,32-32</inkml:trace>
  <inkml:trace contextRef="#ctx0" brushRef="#br0" timeOffset="15828">158 5518,'0'0,"0"0,0 0,0 0,0 0,0 0,0 0,0 0,0 0,32 0,-32 0,32 0,-1 0,1 0,0 0,-32 0,32 0,-32 0,0 32,0-32,0 0,0 0,0 0,0 32,0-1,-32 1,0-32,0 32,32-1,-31 1,-1-32,0 32,32-32,-32 0,1 32,-1-32,32 0,-32 0,32 0,0 0,0 0,0 0,0 0,0 0,0 0,0 0,0 0,0 0,0 0,0 0,0 0,32 0,0 0,-1 0,33 0,-32-32,-1 32,33 0,-32 0,-32-32,31 32,-31 0,0 0,0 0,0 0,0 0,0 0</inkml:trace>
  <inkml:trace contextRef="#ctx0" brushRef="#br0" timeOffset="16609">793 5455,'0'0,"-32"0,32 0,0 0,0 0,0 0,0 0,-32 0,32 31,-31 1,31 0,0 0,-32-1,32 1,0-32,0 32,0-1,0-31,0 0,32 32,-32-32,31 0,-31 0,32 0,0 0,-32 0,31 0,-31-32,32 1,-32 31,0-32,0 0,0 1,0 31,0-32,0 0,0 0,0 1,0 31,0-32,0 32,0 0,0 0,0 0,0 0,0 0,0 0,0 0,0 0,0 0</inkml:trace>
  <inkml:trace contextRef="#ctx0" brushRef="#br0" timeOffset="17234">1332 5360,'0'0,"0"0,0 0,0 0,0 0,0 0,-32 0,32 0,0 31,-31-31,-1 32,32 0,-32-1,32 1,0 0,0 0,0-32,0 31,0-31,0 0,0 32,0-32,32 32,-32-32,32 31,-32-31,31 32,-31-32,32 0,-32 0,0 0,32 0,-32 0,32-32,-32 32,31-31,-31 31,32 0,-32-32,32 32,-32-32,0 32,32 0,-32-31,0 31,0-32,0 32,0 0,0 0,0 0,0-32,0 32,0 0,0 0,0 0,0 0,0 0,0-32,0 32,0-31,0 31,0 0,0-32,-32 32,32-32,0 32,-32 0,32-31,-32 31,32 0,0 0,0 0,0 0,0 0,-31 0,31 0,0-32,0 32,0 0,0 0,0 0,-32 0,32 0,0 0,0 0,0 0,0 0,0 0,0 0,0 0,0 0</inkml:trace>
</inkml:ink>
</file>

<file path=ppt/ink/ink45.xml><?xml version="1.0" encoding="utf-8"?>
<inkml:ink xmlns:inkml="http://www.w3.org/2003/InkML">
  <inkml:definitions>
    <inkml:context xml:id="ctx0">
      <inkml:inkSource xml:id="inkSrc0">
        <inkml:traceFormat>
          <inkml:channel name="X" type="integer" max="1024" units="cm"/>
          <inkml:channel name="Y" type="integer" max="600" units="cm"/>
        </inkml:traceFormat>
        <inkml:channelProperties>
          <inkml:channelProperty channel="X" name="resolution" value="32" units="1/cm"/>
          <inkml:channelProperty channel="Y" name="resolution" value="33" units="1/cm"/>
        </inkml:channelProperties>
      </inkml:inkSource>
      <inkml:timestamp xml:id="ts0" timeString="2012-01-17T12:11:16.500"/>
    </inkml:context>
    <inkml:brush xml:id="br0">
      <inkml:brushProperty name="width" value="0.09701" units="cm"/>
      <inkml:brushProperty name="height" value="0.09701" units="cm"/>
      <inkml:brushProperty name="fitToCurve" value="1"/>
    </inkml:brush>
  </inkml:definitions>
  <inkml:trace contextRef="#ctx0" brushRef="#br0">0 96,'0'0,"0"0,0 0,0 0,0 0,0 0,0-32,31 32,-31 0,0 0,32 0,-32 0,32 0,-1 0,-31 0,32 0,0 0,-1 0,1 32,-32-32,31 0,-31 0,0 0,0 32,0-32,0 0,-31 31,-1 1,1 0,-1 0,0 0,1 0,-1 0,0-32,32 32,-31-32,31 0,0 0,0 0,0 0,0 0,0 0,0 0,0 0,0 0,0 0,31 0,-31 0,64 0,-33 0,1 0,0-32,-1 32,1 0,-32 0</inkml:trace>
  <inkml:trace contextRef="#ctx0" brushRef="#br0" timeOffset="625">569 32,'0'0,"0"0,0 0,0 0,0 0,0 0,0 0,0 0,0 0,32 0,-1 0,-31 32,32-32,0 0,-1 0,-31 32,32-32,-32 32,-32 95,32-127,-31 32,-1 0,0-32,32 32,-31-32,-1 0,32 0,-31 32,31-32,0 0,-32 0,32 0,0 0,0 0,32 0,-32 0,31 0,1 0,-32 0,31 0,1-32,0 32,126 0,-158 0</inkml:trace>
  <inkml:trace contextRef="#ctx0" brushRef="#br0" timeOffset="1218">1170 64,'0'0,"0"0,0 0,0 0,0 0,0 0,-31 0,31 0,0 32,-32 0,32-1,0 1,0-32,0 32,0-32,0 0,0 32,0-32,32 0,-32 32,31-32,-31 0,32 0,0 0,-32 0,31 0,-31 0,32 0,0 0,-32 0,31-32,-31 0,32-32,-32 33,32-1,-32 0,0 32,0-32,0 32,0 0,0-32,0 32,-32 0,32 0,-32 0,32 0,-31 0,31 0,-32 0,0 0,32 0,-31 0,31 0,0 0,0 0,-32 0,32 0,0 0,0 0,0 0,0 0,0 0,0 0</inkml:trace>
</inkml:ink>
</file>

<file path=ppt/ink/ink46.xml><?xml version="1.0" encoding="utf-8"?>
<inkml:ink xmlns:inkml="http://www.w3.org/2003/InkML">
  <inkml:definitions>
    <inkml:context xml:id="ctx0">
      <inkml:inkSource xml:id="inkSrc0">
        <inkml:traceFormat>
          <inkml:channel name="X" type="integer" max="1024" units="cm"/>
          <inkml:channel name="Y" type="integer" max="600" units="cm"/>
        </inkml:traceFormat>
        <inkml:channelProperties>
          <inkml:channelProperty channel="X" name="resolution" value="32" units="1/cm"/>
          <inkml:channelProperty channel="Y" name="resolution" value="33" units="1/cm"/>
        </inkml:channelProperties>
      </inkml:inkSource>
      <inkml:timestamp xml:id="ts0" timeString="2012-01-17T12:11:18.718"/>
    </inkml:context>
    <inkml:brush xml:id="br0">
      <inkml:brushProperty name="width" value="0.09701" units="cm"/>
      <inkml:brushProperty name="height" value="0.09701" units="cm"/>
      <inkml:brushProperty name="fitToCurve" value="1"/>
    </inkml:brush>
  </inkml:definitions>
  <inkml:trace contextRef="#ctx0" brushRef="#br0">32 191,'0'-32,"0"32,0 0,0 0,0 0,0 0,0 0,0 0,32 0,-32 0,32 0,-32 0,31 32,1-32,0 32,-1-32,-31 0,32 31,-32-31,0 0,0 0,0 32,0-32,-32 32,1-32,-1 32,0 0,1-1,-1-31,32 32,-32-32,32 0,0 32,0-32,0 0,0 0,0 0,0 0,0 0,0 0,32-32,0 32,-1 0,1 0,0-32,-1 32,33 0,-64 0,64-31,-33-1</inkml:trace>
  <inkml:trace contextRef="#ctx0" brushRef="#br0" timeOffset="594">635 32,'0'0,"0"0,0 0,0 0,0 32,0-32,0 32,0 0,-31-1,31 1,0 0,0-1,0-31,0 0,0 32,0-32,0 0,0 0,0 0,0 0,0 0,0 0,0 0,0 0,0 0,0 0,0 0,31 0,-31 0,32 0,-32 0,32 0,-1 0,-31 0,32 0,0 0,0 0,-32-32,32 32,-1 0,1-31,-32 31,0 0,0 0,32 0,-32 0,0 0,0 0,0 0,0 0</inkml:trace>
  <inkml:trace contextRef="#ctx0" brushRef="#br0" timeOffset="1125">889 0,'0'0,"0"0,0 0,0 0,0 0,0 0,0 0,0 0,0 0,0 32,0 0,-31 0,31 31,-32 1,0-1,32 1,-32-1,32 1,-32-1,32-31,-31 0,31 0,0-1,0-31,0 0,0 32,0-32,0 0</inkml:trace>
  <inkml:trace contextRef="#ctx0" brushRef="#br0" timeOffset="1610">1238 159,'0'0,"0"0,0 0,0 0,0 0,0 0,0 0,0 0,0 0,-31 0,31 0,0 0,0 0,0 0,0 0,-32 32,32-32,0 0,0 32,-32-32,32 31,0-31,0 32,0 0,0-32,0 32,0-32,0 32,0-32,0 31,0 1,0-32,0 0,0 0,0 0,0 0,0 0,0 0,0 0,32 0,-32 0,32 0,-32 0,31 0,-31 0,32 0,0-32,-32 32,0 0,32-31,-32 31,0 0,32-32,-32 32,0 0,0-32,31 0,-31 0,0 32,0-31,0-1,0 32,0 0,0-32,-31 32,31 0,0 0,-32-31,32 31,-32 0,32 0,-32 0,32 0,-32-32,1 32,31 0,0 0,0 0,0 0,0 0,0 0,0 0,0 0</inkml:trace>
  <inkml:trace contextRef="#ctx0" brushRef="#br0" timeOffset="3235">159 1207,'0'0,"0"0,0 0,0 0,0 0,32 0,-32 0,0 0,31 0,1 0,-32 0,32 0,0 0,0 32,-32-32,31 0,-31 31,0-31,0 32,0-32,0 32,0-32,-31 32,31 0,-32-1,0-31,0 32,0 0,1-32,-1 31,0-31,32 32,-31-32,31 0,-32 0,32 0,0 0,0 0,0 0,0 0,0 0,0 0,0 0,0 0,0 0,0 0,32 0,-32 0,63-32,-31 32,-1-31,33 31,-32-32,0 32,-1 0,1 0,-32 0,0 0,0 0,0 0,0 0,0 0,0 0</inkml:trace>
  <inkml:trace contextRef="#ctx0" brushRef="#br0" timeOffset="3907">794 953,'0'0,"0"0,0 0,0 0,0-32,0 32,0 0,0 0,0 0,0 0,0 0,-32 32,32 0,-32 31,32-31,-31 32,31-33,-32 33,32-1,-32-31,32 0,0 0,0-1,0-31,0 32,0 0,32-32,-32 31,32-31,-32 0,31 32,-31-32,0 0,32 0,-32 0,0 0,32-32,0 1,0-1,-32 0,31 1,-31-1,32 32,-32 0,0-32,0 32,0 0,-32 0,1 0,-1 0,0 0,0 32,0-32,32 0,-31 0,31 0,0 0,0 0,0 0,0 0,0 0,0 0,0 0</inkml:trace>
  <inkml:trace contextRef="#ctx0" brushRef="#br0" timeOffset="4610">1238 1175,'0'-31,"0"31,0 0,0 0,0 0,0 0,0 0,0 0,0 0,-63 63,63-31,-32-1,32 1,0-32,0 32,0-32,0 0,0 32,32-32,-32 0,0 32,0-32,32 31,-32-31,0 32,0-32,0 0,31 0,-31 0,32 0,-32 0,32 0,-32 0,0 0,0 0,32 0,-32-32,32 32,-32-31,31 31,-31-32,0 32,32 0,-32 0,0 0,0 0,0 0,0-32,0 32,0-32,0 32,0-32,0 32,0-31,0 31,0 0,0 0,0 0,0-32,-32 32,32 0,0-32,-31 32,31 0,0 0,-32-31,32 31,-32 0,32 0,0 0,-32 0,32 0,0 0,-32 0,32 0,0 0,-31 0,31 0,0 31,0-31,0 0,0 0,0 0,0 0,0 0,0 0,0 0,0 0,0 0,0 0</inkml:trace>
  <inkml:trace contextRef="#ctx0" brushRef="#br0" timeOffset="40875">0 1842,'0'0,"0"0,0 0,0 0,0 0,0 0,0 0,0 0,0 0,0 0,0 0,0 0,0 0,0 0,0 0,0 0,32 0,-32 0,32 0,-32 0,32-32,-32 32,31 0,64 0,-63 0,-32 0,32 0,0 0,0 0,-32 0,31 0,1-32,0 32,-32 0,31 0,1 0,0-31,0 31,-32 0,32 0,-32 0,31 0,1-32,0 32,-32 0,31 0,1 0,0 0,0 0,31 0,-31 0,0 0,-1 0,-31 0,32 0,0 0,0 0,95-32,-96 32,1 0,0-31,0 31,-32 0,32 0,-32 0,31 0,1 0,0 0,-1 0,-31 0,32 0,0-32,0 32,0 0,-1 0,1 0,0 0,-1-32,1 32,0 0,0 0,0 0,-1 0,-31 0,32 0,0 0,-32 0,31-32,1 32,-32 0,32 0,-32 0,0 0,32 0,-32 0,0 0,0 0,32-32,-32 32,0 0,0 0,0 0,0 0,0 0,0 0,0 0,0 0,0 0,0 0</inkml:trace>
</inkml:ink>
</file>

<file path=ppt/ink/ink47.xml><?xml version="1.0" encoding="utf-8"?>
<inkml:ink xmlns:inkml="http://www.w3.org/2003/InkML">
  <inkml:definitions>
    <inkml:context xml:id="ctx0">
      <inkml:inkSource xml:id="inkSrc0">
        <inkml:traceFormat>
          <inkml:channel name="X" type="integer" max="1024" units="cm"/>
          <inkml:channel name="Y" type="integer" max="600" units="cm"/>
        </inkml:traceFormat>
        <inkml:channelProperties>
          <inkml:channelProperty channel="X" name="resolution" value="32" units="1/cm"/>
          <inkml:channelProperty channel="Y" name="resolution" value="33" units="1/cm"/>
        </inkml:channelProperties>
      </inkml:inkSource>
      <inkml:timestamp xml:id="ts0" timeString="2012-01-17T12:12:01.781"/>
    </inkml:context>
    <inkml:brush xml:id="br0">
      <inkml:brushProperty name="width" value="0.09701" units="cm"/>
      <inkml:brushProperty name="height" value="0.09701" units="cm"/>
      <inkml:brushProperty name="fitToCurve" value="1"/>
    </inkml:brush>
  </inkml:definitions>
  <inkml:trace contextRef="#ctx0" brushRef="#br0">159 414,'0'0,"0"0,0 0,0 0,0 0,0 0,0 0,0 0,0 0,0 0,0 0,0 0,0 0,0 0,0 0,0 0,0 0,0 0,0 0,0 0,0 0,0 0,0 0,0 0,0 0,0 0,0 0,31 32,-31-32,32 31,0 1,-32 0,0-1,32-31,-32 32,0-32,0 31,32-31,-32 0,0 0,0 0,0 0,0 32,0-32,0 0,0 0,0 0</inkml:trace>
  <inkml:trace contextRef="#ctx0" brushRef="#br0" timeOffset="609">603 414,'0'0,"0"0,0 0,0 0,0 0,0 0,-31 0,31 32,-32-32,0 31,0 1,1 0,-1-1,0 1,32-1,-32-31,32 0,0 0,0 0,0 0,0 0,0 0,0 0,0 0,0 0,0 0,0 0,0 0,0 0,0 32,0-32,0 31,0 1,-31 31,31 0,0 0,0 0,0 1,0-33,0 32,0-63,0 32,0-32,0 0,0 0,0 0,0 0,0 0,0 0,0 0,0 0,0 0,0 0</inkml:trace>
  <inkml:trace contextRef="#ctx0" brushRef="#br0" timeOffset="1422">0 67,'0'0,"0"0,0 0,0 0,0 0,0 0,0 0,0 0,0 0,0 0,0 0,0 0,0 0,0 0,0 0,0 0,0 0,0 0,32 0,-1 0,1 0,0 0,0-31,31 31,-31 0,0 0,0-32,-1 32,1 0,-32 0,0 0,0 0,32 0,-32 0,0 0,0 0,0 0,0 0,0 0,0 0,0 0,0 0,0 0</inkml:trace>
  <inkml:trace contextRef="#ctx0" brushRef="#br0" timeOffset="2219">826 604,'-32'0,"32"0,0 0,0 0,0 0,0 0,0 0,32 0,0 0,-32 0,31 0,1 0,0 0,0 0,0 0,-1-32,1 32,-32 0,32 0,-32 0,0 0,32 0,-32 0,0 0,0 0,0 0,0 0,0 0,0 0,0 0</inkml:trace>
  <inkml:trace contextRef="#ctx0" brushRef="#br0" timeOffset="2719">826 856,'-32'0,"32"0,0 0,0 0,0 0,0 0,0 0,0 0,0 0,0 0,0 0,32 0,-32 0,0 0,32 0,-32 0,31 0,-31 0,32 0,-32 0,32 0,0 0,0 0,-1 0,1 0,-32 0,32 0,-32 0,32 0,-32 0,0 0,31 0,-31 0,0 0,0 0,0 0,0 0,0 0,0 0,0 0,0 0,0 0,0 0,0 0,0 0,0 0,0 0,0 0,0 0,0 0,0 0,0 0,0 0,0 0</inkml:trace>
  <inkml:trace contextRef="#ctx0" brushRef="#br0" timeOffset="10625">1779 414,'0'-31,"0"31,0 0,0 0,0 0,0 0,0 0,0 0,0 0,0 0,0 0,0 0,0 0,0 0,0 0,0 0,0 0,0 31,0-31,0 32,-32 31,32-31,-31 31,31 0,-32-32,32 32,0-31,0 0,0-1,0 1,0-32,0 31,0-31,0 0,0 32,0-32,0 0,0 0,0 31,0-31,0 0,0 0,0 0,0 0,0 0,0 32,0-32,0 0</inkml:trace>
  <inkml:trace contextRef="#ctx0" brushRef="#br0" timeOffset="11297">2065 414,'0'0,"0"0,0 0,0 0,0 0,0 0,0 0,0 0,0 0,0 0,0 0,0 0,0 0,0 0,0 0,0 0,0 0,0 0,0 0,0 0,0 0,0 0,0 0,0 0,0 0,-32 32,32-1,0 1,0 0,0-1,0 1,0-1,0 1,0-1,0 1,0 31,0-31,0-1,0 32,0-63,0 32,0-32,0 31,0-31,-31 32,31-32,0 0,0 32,0-32,0 0,0 0,0 0,0 0,0 0,0 0,0 0</inkml:trace>
  <inkml:trace contextRef="#ctx0" brushRef="#br0" timeOffset="12000">2446 320,'0'0,"0"0,0 0,0 0,0 0,0 0,0 0,0 0,0 0,0 0,0 0,0 0,0 0,0 0,0 0,0 0,0 0,0 0,0 0,0 0,0 31,0 1,0-1,0-31,0 32,0-1,0-31,0 32,0 0,0-1,0 1,-31-32,31 63,0-32,0 1,0-1,0 1,-32 31,32-31,0 31,0-32,0 1,0 0,0-32,0 31,0-31,0 0,0 0,0 0,0 0,0 0,0 0,0 0,0 0,0 0,0 0,0 0,0 0,0 0,0 0,0 0,0 0,0 0</inkml:trace>
</inkml:ink>
</file>

<file path=ppt/ink/ink48.xml><?xml version="1.0" encoding="utf-8"?>
<inkml:ink xmlns:inkml="http://www.w3.org/2003/InkML">
  <inkml:definitions>
    <inkml:context xml:id="ctx0">
      <inkml:inkSource xml:id="inkSrc0">
        <inkml:traceFormat>
          <inkml:channel name="X" type="integer" max="1024" units="cm"/>
          <inkml:channel name="Y" type="integer" max="600" units="cm"/>
        </inkml:traceFormat>
        <inkml:channelProperties>
          <inkml:channelProperty channel="X" name="resolution" value="32" units="1/cm"/>
          <inkml:channelProperty channel="Y" name="resolution" value="33" units="1/cm"/>
        </inkml:channelProperties>
      </inkml:inkSource>
      <inkml:timestamp xml:id="ts0" timeString="2012-01-17T12:12:16.265"/>
    </inkml:context>
    <inkml:brush xml:id="br0">
      <inkml:brushProperty name="width" value="0.09701" units="cm"/>
      <inkml:brushProperty name="height" value="0.09701" units="cm"/>
      <inkml:brushProperty name="fitToCurve" value="1"/>
    </inkml:brush>
  </inkml:definitions>
  <inkml:trace contextRef="#ctx0" brushRef="#br0">158 382,'0'0,"0"0,0 0,0 0,0 0,0 0,0 0,0 0,0 0,0 0,0 0,0 0,0 0,0 0,0 0,0 0,0 0,0 0,0 0,0 0,0 0,0 0,0 0,0 32,0-32,0 32,32-32,-32 32,0-1,0-31,0 32,31-32,-31 0,32 32,-32-32,32 32,-32-32,31 32,-31-32,0 31,32-31,-32 32,0 0,31 32,-31-33,32 1,-32-32,0 32,0-32,0 0,0 0,0 0,0 0,0 0,0 0,0 0,0 0,0 0,0 0,0 0,0 0,0 0,0 0,0 0,0 0,0 0</inkml:trace>
  <inkml:trace contextRef="#ctx0" brushRef="#br0" timeOffset="766">442 287,'0'0,"0"0,0 0,0 0,0 0,0 0,0 0,0 0,0 0,0 0,0 0,0 0,0 0,0 0,0 0,0 0,0 0,0 0,0 0,0 0,0 0,0 0,-31 32,31-32,0 0,-32 31,32-31,0 32,0-32,-31 32,31 0,0 0,-32-32,32 31,-31 1,31 0,0-32,-32 32,32 0,0-32,0 31,-32 1,32-32,0 32,0 0,0-32,-31 32,31-1,0 1,-32-32,32 32,0-32,0 0,0 32,0-32,0 0,0 0,0 0,0 0,0 0,0 0,0 0,0 0,0 0,0 0,0 0,0 32,-31-32,31 0,0 0,0 0,0 0,0 0,0 0,0 0</inkml:trace>
  <inkml:trace contextRef="#ctx0" brushRef="#br0" timeOffset="1719">0 96,'0'0,"0"0,0 0,0 0,0 0,0 0,0 0,0 0,0 0,0 0,0 0,0 0,0 0,0 0,0 0,0 0,0 0,0 0,0 0,0 0,0 0,0 0,0 0,0 0,0 0,0 0,0 0,0 0,0 0,0 0,0 0,32 0,-32-32,0 32,31 0,-31 0,32 0,-32 0,32 0,-32 0,31 0,1 0,-32 0,31 0,1-32,-32 32,32 0,-1 0,-31 0,0 0,32 0,-32 0,0 0,0 0,31-31,-31 31,63 0,-63 0,0 0,0 0,0 0,0 0,0 0,0 0,0 0,0 0</inkml:trace>
  <inkml:trace contextRef="#ctx0" brushRef="#br0" timeOffset="2813">632 541,'0'0,"0"0,0 0,0 0,0 0,0 0,0 0,0 0,0 0,0 0,0 0,0 0,0 0,0 0,0 0,0 0,0 0,0 0,0 0,0 0,0 0,0 0,0 0,0 0,0 0,0 0,0 0,0 0,32 0,-32 0,31 0,-31-32,32 32,-1 0,-31 0,32 0,-32 0,0-31,31 31,-31 0,0 0,32 0,-32 0,0 0,0 0,32 0,-32 0,0 0,0 0,0 0,0 0,0 0,0 0</inkml:trace>
  <inkml:trace contextRef="#ctx0" brushRef="#br0" timeOffset="3703">695 827,'0'0,"0"0,0 0,0 0,0 0,0 0,0 0,0 0,0 0,0 0,0-31,0 31,0 0,0 0,0 0,0 0,0 0,0 0,0 0,0 0,0 0,0 0,32 0,-1 0,-31 0,32 0,-1 0,1 0,0-32,-32 32,31 0,-31 0,32 0,-32 0,0 0,0 0,0 0,0 0,0 0,0 0,0 0,0 0,0 0,0 0,0 0,0 0,0 0,0 0,0 0</inkml:trace>
  <inkml:trace contextRef="#ctx0" brushRef="#br0" timeOffset="9016">1295 319,'0'0,"0"0,0 0,0 0,0 0,0 0,0 0,0 0,0 0,0 0,0 0,0 0,0 0,0 0,0 0,-31 0,31 31,0 1,0 32,0-1,-32 1,32 0,0-1,-32 1,32-1,0-31,0 0,0 0,0-32,0 32,0-32,0 0,0 0,0 0,0 31,0-31,0 0</inkml:trace>
  <inkml:trace contextRef="#ctx0" brushRef="#br0" timeOffset="9625">1548 223,'0'-32,"0"32,0 0,0 0,0 0,0 0,0 32,0 0,0 0,0 0,0 31,0-31,-32 0,32 0,0-32,0 0,0 0,0 0,0 0</inkml:trace>
  <inkml:trace contextRef="#ctx0" brushRef="#br0" timeOffset="9844">1516 287,'0'-32,"0"32,0 0,32 0,-32 0,31 0,1 0,0 0,31-32,-32 32,1 0,0-32,-1 32,-31 0,32 0,-32 0,0 0,0 0,0 0,0 0,0 0,0 0,0 0,0 0,0 0,0 0,0 0,0 0,0 0,0 0,0 0,0 0,0 0,0 0,0 0,-32 32,32 0,-31 0,31 0,-32 31,32 1,-32-1,32 1,-31 0,31 31,0-31,-32-1,32 1,0-1,0 1,0-32,0 0,0-1,-31 1,31-32,0 0,0 0,0 0,0 0,0 0,0 0,0 0,0 0</inkml:trace>
  <inkml:trace contextRef="#ctx0" brushRef="#br0" timeOffset="10578">2148 350,'0'0,"-32"0,32 0,0 0,0 0,0 0,0 0,0 0,0 0,0 0,0 0,0 0,0 0,0 0,-31 32,31 0,-32-32,32 32,0-32,0 32,-31-1,31-31,0 32,0-32,0 32,0 0,0-32,0 32,0-32,0 0,0 31,0-31,0 0,0 32,0-32,31 0,-31 0,0 0,0 0,0 32,0-32,32 0,-32 0,0 0,0 0,31 0,-31 0,0 0,0 0,0 0,0 0,32 0,-32 0,0 0,32 0,-32-32,0 32,31 0,-31 0,0-32,0 32,32-31,-32 31,0-32,0 32,0-32,31 32,-31-32,0 32,0 0,0-32,0 1,0 31,0-32,0 32,0 0,0 0,0 0,0 0,0 0,0 0,0-32,0 32,-31 0,31 0,0 0,0 0,0 0,0 0,0-32,0 32,-32 0,32 0,0 0,0 0,0 0,0 0,0 0,0 0,0 0,0 0,0 0,0 0,-31 0,31 0,0 0,0 0,0 0,0 0,0 0,0 0,0 0,0 0,0 0,-32 0,32 0,0 0,0 0,-32 0,32 0,0 0,0 0,0 0,0 0,0 0,0 0,-31 0,31 0,0 32,0-32,0 0,0 0,0 0,0 0,0 0,0 0,0 0,0 0,0 0,0 0,0 0,0 0,0 0,0 0,0 0,0 0,0 0</inkml:trace>
</inkml:ink>
</file>

<file path=ppt/ink/ink49.xml><?xml version="1.0" encoding="utf-8"?>
<inkml:ink xmlns:inkml="http://www.w3.org/2003/InkML">
  <inkml:definitions>
    <inkml:context xml:id="ctx0">
      <inkml:inkSource xml:id="inkSrc0">
        <inkml:traceFormat>
          <inkml:channel name="X" type="integer" max="1024" units="cm"/>
          <inkml:channel name="Y" type="integer" max="600" units="cm"/>
        </inkml:traceFormat>
        <inkml:channelProperties>
          <inkml:channelProperty channel="X" name="resolution" value="32" units="1/cm"/>
          <inkml:channelProperty channel="Y" name="resolution" value="33" units="1/cm"/>
        </inkml:channelProperties>
      </inkml:inkSource>
      <inkml:timestamp xml:id="ts0" timeString="2012-01-17T12:17:23.859"/>
    </inkml:context>
    <inkml:brush xml:id="br0">
      <inkml:brushProperty name="width" value="0.09701" units="cm"/>
      <inkml:brushProperty name="height" value="0.09701" units="cm"/>
      <inkml:brushProperty name="fitToCurve" value="1"/>
    </inkml:brush>
  </inkml:definitions>
  <inkml:trace contextRef="#ctx0" brushRef="#br0">41 573,'-31'0,"31"-32,0 32,0 0,0 0,0-32,0 32,0-31,31-1,-31 32,0-32,32 32,-32-31,31 31,1-32,-32 1,31 31,1 0,-32-32,31 32,-31 0,32 0,-32 0,0 0,0 0,0 32,0-1,0 32,-32 1,32-33,0 1,0 31,0-31,0-32,32 32,-32-32,0 0,126 31,-126-31,31 32,-31-32,0 0,32 0,-32 0,0 0,0 0,0 0,0 0,31-32</inkml:trace>
  <inkml:trace contextRef="#ctx0" brushRef="#br0" timeOffset="531">482 320,'0'0,"0"0,0 0,0 0,0 0,-31 0,31 0,0 0,-32 31,1 1,-1 31,32-31,-31 31,-1-31,1 31,-1 0,1-31,-1-1,1 1,31-32,0 0,0 32,0-32,0 0,0 0,0 0,0 31,0-31,0 0,31 0</inkml:trace>
  <inkml:trace contextRef="#ctx0" brushRef="#br0" timeOffset="1016">577 1079,'-32'0,"32"0,0 0,0 0,0 0,0 0,0 0,0-32,0 0,32 1,-1-1,-31-31,32 31,-32 1,31 31,-31-32,0 32,0 0,0 0,0-32,0 32,0 0,0 0,0-31,0 31,0 0,0 0,0 0,0 0,0 0,0 0,0 0,0 0,0 31,0-31,0 0,0 32,0 0,0-1,0 1,31-32,-31 32,32-1,-32-31,31 0,-31 32,32-32,-32 31,31-31,-31 32,0-32,32 0,-32 0,0 0</inkml:trace>
  <inkml:trace contextRef="#ctx0" brushRef="#br0" timeOffset="1641">734 509,'0'0,"0"0,0 0,0 0,0 0,0 0,31 0,-31 32,32-32,-32 32,31-32,-31 0</inkml:trace>
  <inkml:trace contextRef="#ctx0" brushRef="#br0" timeOffset="2047">702 35,'0'-32,"0"32,0 0,32 0,-1 0,1 0,-1 0,1 0,-1 0,1 0,-32 0,31 0,-31 0,0 0,0 32,0-32,0 0,-31 32,31-32,-63 31,31 1,1-32,-1 31,32-31,-31 32,31-32,0 0,0 0,0 0,0 0,0 0,0 0,0 0,0 32,0-32,0 0,0 0,0 0,0 0,0 0,0 0,0 0,0 0,0 0,0 0,31 0,-31 0,32 0,-1 0,32 0,-31 0,-1 0,1 0,-1 0,-31 0,32 0,-32 0,0 0,0 0,0 0,0 0</inkml:trace>
</inkml:ink>
</file>

<file path=ppt/ink/ink50.xml><?xml version="1.0" encoding="utf-8"?>
<inkml:ink xmlns:inkml="http://www.w3.org/2003/InkML">
  <inkml:definitions>
    <inkml:context xml:id="ctx0">
      <inkml:inkSource xml:id="inkSrc0">
        <inkml:traceFormat>
          <inkml:channel name="X" type="integer" max="1024" units="cm"/>
          <inkml:channel name="Y" type="integer" max="600" units="cm"/>
        </inkml:traceFormat>
        <inkml:channelProperties>
          <inkml:channelProperty channel="X" name="resolution" value="32" units="1/cm"/>
          <inkml:channelProperty channel="Y" name="resolution" value="33" units="1/cm"/>
        </inkml:channelProperties>
      </inkml:inkSource>
      <inkml:timestamp xml:id="ts0" timeString="2012-01-17T12:17:26.718"/>
    </inkml:context>
    <inkml:brush xml:id="br0">
      <inkml:brushProperty name="width" value="0.09701" units="cm"/>
      <inkml:brushProperty name="height" value="0.09701" units="cm"/>
      <inkml:brushProperty name="fitToCurve" value="1"/>
    </inkml:brush>
  </inkml:definitions>
  <inkml:trace contextRef="#ctx0" brushRef="#br0">-1 34,'0'0,"0"0,0 0,0 0,0 0,32 0,0 0,-32-32,32 32,0 0,-32 0,32 0,0 0,0 0,-32 0,32 0,-32 0,0 0,0 0,0 0,0 0,0 0,0 0,0 0,0 0</inkml:trace>
  <inkml:trace contextRef="#ctx0" brushRef="#br0" timeOffset="407">63 223,'0'0,"-32"0,32 0,0 0,0 0,0 0,0 0,0 0,0 0,32 0,0 0,-32 0,32 0,0 0,0 0,0 0,0 0,0 0,0 0,-32 0,32 0,-32 0,0 0,0 0,0 0,0 0,0 0,0 0,0 0,0 0,0 0,0 0,0 0,0 0</inkml:trace>
</inkml:ink>
</file>

<file path=ppt/ink/ink51.xml><?xml version="1.0" encoding="utf-8"?>
<inkml:ink xmlns:inkml="http://www.w3.org/2003/InkML">
  <inkml:definitions>
    <inkml:context xml:id="ctx0">
      <inkml:inkSource xml:id="inkSrc0">
        <inkml:traceFormat>
          <inkml:channel name="X" type="integer" max="1024" units="cm"/>
          <inkml:channel name="Y" type="integer" max="600" units="cm"/>
        </inkml:traceFormat>
        <inkml:channelProperties>
          <inkml:channelProperty channel="X" name="resolution" value="32" units="1/cm"/>
          <inkml:channelProperty channel="Y" name="resolution" value="33" units="1/cm"/>
        </inkml:channelProperties>
      </inkml:inkSource>
      <inkml:timestamp xml:id="ts0" timeString="2012-01-17T12:17:34.921"/>
    </inkml:context>
    <inkml:brush xml:id="br0">
      <inkml:brushProperty name="width" value="0.09701" units="cm"/>
      <inkml:brushProperty name="height" value="0.09701" units="cm"/>
      <inkml:brushProperty name="fitToCurve" value="1"/>
    </inkml:brush>
  </inkml:definitions>
  <inkml:trace contextRef="#ctx0" brushRef="#br0">159 32,'-32'0,"32"-32,0 32,0 0,0 0,0 0,0 0,0 0,0 0,-32 0,32 0,0 0,0 0,0 0,0 0,0 0,0 0,0 0,0 0,0 0,0 0,0 0,0 0,32 0,-32 0,0 0,32 0,-32 0,0 0,31 32,-31-32,0 0,0 0,32 0,-32 0,0 32,0-32,0 31,0-31,0 32,0-32,0 32,0-32,0 0,0 32,0-32,0 31,-32 1,32-32,-31 32,31 0,-32-32,0 32,1-1,31-31,0 0,0 0,0 0,0 0,0 0,0 0,0 0,0 0,0 0,0 0,0 0,0 0,0 0,0 0,0 0,0 0,0 0,0 0,0 0,0 0,31 0,-31 0,32 0,0 0,-1 0,-31 0,32 0,-32 0,0 0,0 0,0 32,0-32,0 32,0 0,0-32,-32 31,32 1,-31-32,-1 32,32 0,-32 0,32-32,-31 31,-1-31,32 32,0-32,-32 0,32 0,0 0,0 0,0 0,0 0,0 0,0 0,0 0,0 0,0 0,0 0,0 0</inkml:trace>
  <inkml:trace contextRef="#ctx0" brushRef="#br0" timeOffset="1344">475 64,'0'0,"0"0,0 0,0 0,0 0,0 0,0 0,0-32,0 32,0 0,0 0,0 0,0 0,0 0,0 0,0 0,0 0,0 0,0 0,0 0,0 0,0 0,0 0,0 0,0 0,0 0,0 0,0 0,0 0,0 0,0 0,0 0,0 0,0 0,0 0,0 0,0 0,0 0,0 0,0 0,0 0,0 0,0 0,0 0,0 0,0 0,0 0,0 0,0 0,0 0,0 0,0 0,0 0,0 0,0 0,0 0,0 0,0 0,0 0,0 0,32 0,-32 0,0 0,0 0,0 0,0 0,0 0,31 0,-31 0,0 0,0 0,0 0,32 0,-32 0,32 0,-32 0,31 0,-31 0,0 32,32-32,-32 0,0 0,32 31,-32-31,31 0,-31 32,0-32,0 0,0 32,0-32,0 32,-31-32,31 31,-32-31,32 32,-32-32,1 0,31 32,-32-32,0 32,32-32,-31 0,31 0,0 0,0 0,0 0,0 0,0 0,0 0,0 0,0 0,0 0,0 0,31 0,-31 0,32 0,0 0,-1 0,1 0,0 0,-1 0,-31 0,32 0,-32 0,0 0,0 32,0-32,0 0,0 31,-32 1,1 0,-1 0,32-32,-32 31,1 1,-1 0,0-32,32 0,0 32,-31-32,31 0,0 0,0 0,0 0,31 0</inkml:trace>
  <inkml:trace contextRef="#ctx0" brushRef="#br0" timeOffset="2766">1140 159,'0'0,"0"0,0 0,0 0,0 0,-32 0,32 0,-31 0,31 32,-32-1,0 1,1 0,31 0,0-32,0 32,0-1,0 1,0-32,31 32,1-32,0 0,-1 0,1 0,0 0,-1 0,1-32,-32 0,32-63,-32 63,-32 32,0-32,1 32,31 0,-32 0,32-31,-32 31,32 0,0 0,32 31,0-31</inkml:trace>
  <inkml:trace contextRef="#ctx0" brushRef="#br0" timeOffset="3329">1551 127,'-31'0,"31"0,0 0,0 32,0-32,0 32,0-1,-32 1,32 0,0-32,0 32,0 0,0-32,32 31,-32-31,31 0,1 0,-32 0,32 0,-32 0,31-31,1-1,-32 0,32 0,-32 0,0 1,0-1,0 32,0 0,-32 0,0 0,1 0,-1 0,32 0,0 32</inkml:trace>
  <inkml:trace contextRef="#ctx0" brushRef="#br0" timeOffset="4625">887 922,'31'0,"-31"0,0 0,0 0,0 0,0 0,0 0,0 0,0 0,0 0,0 0,0 0,0 0,0 0,0 0,0 0,0 0,0 0,-31 0,31 0,-32 31,-63 65,95-96,0 0,0 0,0 0,0 0,0 0,0 0,0 0,0 0</inkml:trace>
</inkml:ink>
</file>

<file path=ppt/ink/ink52.xml><?xml version="1.0" encoding="utf-8"?>
<inkml:ink xmlns:inkml="http://www.w3.org/2003/InkML">
  <inkml:definitions>
    <inkml:context xml:id="ctx0">
      <inkml:inkSource xml:id="inkSrc0">
        <inkml:traceFormat>
          <inkml:channel name="X" type="integer" max="1024" units="cm"/>
          <inkml:channel name="Y" type="integer" max="600" units="cm"/>
        </inkml:traceFormat>
        <inkml:channelProperties>
          <inkml:channelProperty channel="X" name="resolution" value="32" units="1/cm"/>
          <inkml:channelProperty channel="Y" name="resolution" value="33" units="1/cm"/>
        </inkml:channelProperties>
      </inkml:inkSource>
      <inkml:timestamp xml:id="ts0" timeString="2012-01-17T12:17:38.734"/>
    </inkml:context>
    <inkml:brush xml:id="br0">
      <inkml:brushProperty name="width" value="0.09701" units="cm"/>
      <inkml:brushProperty name="height" value="0.09701" units="cm"/>
      <inkml:brushProperty name="fitToCurve" value="1"/>
    </inkml:brush>
  </inkml:definitions>
  <inkml:trace contextRef="#ctx0" brushRef="#br0">93 0,'0'0,"0"0,0 0,-31 0,31 0,0 0,0 0,0 31,0-31,0 0,-31 32,31-1,0 1,-31 0,31-1,0 1,0-1,0 1,0-32,31 31,-31-31,31 32,-31-32,31 0,30-63,-30 31,0 1,-31-1,0 1,0-1,0 0,0 32,-31-31,31 31,-31-32,1 32,30 0,-31 0,31 0,0 0,-31 32,31-32</inkml:trace>
</inkml:ink>
</file>

<file path=ppt/ink/ink53.xml><?xml version="1.0" encoding="utf-8"?>
<inkml:ink xmlns:inkml="http://www.w3.org/2003/InkML">
  <inkml:definitions>
    <inkml:context xml:id="ctx0">
      <inkml:inkSource xml:id="inkSrc0">
        <inkml:traceFormat>
          <inkml:channel name="X" type="integer" max="1024" units="cm"/>
          <inkml:channel name="Y" type="integer" max="600" units="cm"/>
        </inkml:traceFormat>
        <inkml:channelProperties>
          <inkml:channelProperty channel="X" name="resolution" value="32" units="1/cm"/>
          <inkml:channelProperty channel="Y" name="resolution" value="33" units="1/cm"/>
        </inkml:channelProperties>
      </inkml:inkSource>
      <inkml:timestamp xml:id="ts0" timeString="2012-01-17T12:12:45.750"/>
    </inkml:context>
    <inkml:brush xml:id="br0">
      <inkml:brushProperty name="width" value="0.09701" units="cm"/>
      <inkml:brushProperty name="height" value="0.09701" units="cm"/>
      <inkml:brushProperty name="fitToCurve" value="1"/>
    </inkml:brush>
  </inkml:definitions>
  <inkml:trace contextRef="#ctx0" brushRef="#br0">381 229,'0'0,"0"0,0 0,0 0,0 0,0 0,0 0,0 0,0 0,0 0,0 0,0 0,0 0,0 0,0 0,0 0,0 0,0 0,0 0,0 0,0 0,0 0,0 0,0 0,0 0,0 0,-32 0,32 32,-32-32,32 0,0 0,-32 0,32 32,0-32,0 0,0 0,0 0,0 0,0 0,0 31,-31-31,31 32,0-32,0 32,0-32,0 0,0 32,0-32,0 0,0 31,0-31,0 0,0 0,0 32,0-32,0 0,31 0,-31 0,32 0,-32 0,32 0,-32 0,32 0,-32 0,31 0,1-32,-32 32,32-31,0-1,-1 0,-31 0,32 1,-32 31,32-32,-32 32,0-32,0 32,0 0,0-32,0 32,0 0,0-31,0 31,0 0,0 0,0 0,0 0,0 0,0 0,0 0,0 0,0 0,0 0,0 0,0 0,0 0,0 0,0 0,0 0,0 0,0 0,0 0,0 0,0 31,0-31,0 32,0 0,0-32,-32 32,32-1,0 1,0 0,0 0,0-1,0 1,0 0,0 0,0-1,0-31,-32 32,32 0,0-1,0 1,0 0,0 0,0-1,-31 1,31-32,0 32,0 0,-32-32,32 31,0 1,-32-32,32 32,-32-32,32 32,-31-32,31 0,-32 31,32-31,0 0,-32 0,32 0,0 0,0 0,0 0,-32 0,32 0,0 0,0 0,0-31,0 31,0-32,0 0,32 0,-32 1,32-1,-32 0,32 32,-32-32,0 32,0 0,0 0,0 0,31 0,-31 0,32-31,-32 31,32-32,0 32,-32 0,0-32,31 32,-31 0</inkml:trace>
  <inkml:trace contextRef="#ctx0" brushRef="#br0" timeOffset="1593">761 896,'0'0,"0"0,0 0,0 0,0 0,0 0,32-32,-32 0,0 0,32 1,-32 31,32-32,-32 32,0-32,0 32,0 0,0 0,0 0,0 0,0 0,0 0,0 0,0 0,0 0,0 0,0 0,0 0,0 0,0 0,0 0,0 0,0 0,0 32,0-32,0 32,0-32,0 31,31 1,-31-32,0 32,32-32,-32 0,32 0,-32 0,32 32,-32-32,0 0,0 0,0 0,0 0,0 0,0 0</inkml:trace>
  <inkml:trace contextRef="#ctx0" brushRef="#br0" timeOffset="2203">793 483,'0'0,"0"0,0 0,0 0,0 0,0 0,0 0,0 0,0 0,0 0,0 0,0 0,0 32,0-32,0 0,0 0,0 0,32 32</inkml:trace>
  <inkml:trace contextRef="#ctx0" brushRef="#br0" timeOffset="2812">1174 483,'-32'0,"32"0,0 0,0 0,0 0,0 0,0 0,0 0,0 0,0 0,0 0,0 0,0 0,0 0,0 0,0 0,0 0,0 0,0 0,0 0,0 0,0 0,0 0,0 0,0 0,0 0,0 0,0 0,0 0,32 0,0 0,-32 0,32 0,-1 0,1 0,-32 0,32 0,-32 0,0 0,0 0,0 0,0 0,0 0,0 0,0 0,0 0,0 0,0 0</inkml:trace>
  <inkml:trace contextRef="#ctx0" brushRef="#br0" timeOffset="3421">1111 673,'0'0,"0"0,0 0,0 0,0 0,0 0,0 0,0 0,0 0,0 0,0 0,0 0,31 0,1 0,0 0,0 0,-1 0,1 0,0-31,0 31,-32 0,31 0,-31 0,0 0,0 0,-31 0,31 0</inkml:trace>
  <inkml:trace contextRef="#ctx0" brushRef="#br0" timeOffset="4140">1555 293,'0'0,"0"0,0 0,0 0,0 0,0 0,0 0,0 0,0 0,0 0,0 31,32-31,-32 0,31 32,-31-32,32 0,0 32,-32-32,32 32,-32-32,31 31,-31-31,0 0,0 0,0 0,0 32,0-32,0 0</inkml:trace>
  <inkml:trace contextRef="#ctx0" brushRef="#br0" timeOffset="4546">1968 197,'31'0,"-31"0,0 0,0 0,0 0,-31 0,-1 32,32 0,-32 0,0-1,1 1,31-32,-32 32,32 0,-32-32,32 31,0-31,0 0,0 0,0 0,0 0,0 0,0 0,0 0,0 0,0 0,0 0,0 32,0 32,0-33,0 33,-32-1,32-31,0 31,-31 1,31-32,0-1,0 1,0 0,0-32,0 0</inkml:trace>
  <inkml:trace contextRef="#ctx0" brushRef="#br0" timeOffset="5093">1999 610,'0'0,"0"0,0 0,0 0,0 0,0 32,0-32,0 0,0 31,-31 1,31-32,0 32,0 0,0-32,0 31,0 1,0 0,0 0,0-32,0 31,0-31,0 0,0 0,0 0,31 0,-31 0,32 0,-32 0</inkml:trace>
  <inkml:trace contextRef="#ctx0" brushRef="#br0" timeOffset="5562">2063 388,'0'-32,"0"32,0 0,0 32,0-32,0 0,0 32,0-32,32 0,-32 0,0 0</inkml:trace>
  <inkml:trace contextRef="#ctx0" brushRef="#br0" timeOffset="6000">2253 705,'0'0,"0"0,0 0,32 0,-32 0,32 0,-32 0,31 0,1 0,0 0,-32 0,0 0,32 0,-32 0,0 0,0 0,0 0,0 0,0 0</inkml:trace>
  <inkml:trace contextRef="#ctx0" brushRef="#br0" timeOffset="6390">2634 293,'0'0,"0"0,0 0,0 0,0 0,0 0,0 0,0 0,0 0,0 0,0 31,0 1,0 0,32 0,0-1,-32 1,31 0,-31 0,32-32,-32 31</inkml:trace>
  <inkml:trace contextRef="#ctx0" brushRef="#br0" timeOffset="6765">3015 229,'0'-32,"-63"128,31-65,32 1,-32 0,0 0,1-32,31 31,-32-31,32 0,0 0,0 0,0 0,0 0,0 0,0 0,0 0,0 0,0 0,0 0,0 0,-32 0,32 32,0-32,0 0,0 0,0 32,0 0,0-32,0 31,0 1,0 0,0-1,0 1,0 0,0 31,0-31,-32 127,32-127,0-32,0 31,0-31,0 32,0-32,0 0,0 32,0-32,0 0,0 0</inkml:trace>
  <inkml:trace contextRef="#ctx0" brushRef="#br0" timeOffset="7500">2571 39,'0'0,"0"0,-32 0,32 0,0 0,0 0,0 0,0 0,0 0,0 0,0 0,0 0,0 0,0 0,0 0,0 0,0 0,0 0,0 0,0 0,0 0,32 0,-32 0,31 0,1 0,0 0,0 0,-1 0,1-32,0 32,-32 0,32 0,-1 0,-31 0,32 0,-32 0,32 0,-32 0,32 0,-32 0,0 0,0 0,0 0,0 0,0 0,0 0,0 0,0 0,0 0,0 0,0 0,0 0,0 0,0 0,0 0,0 0,0 0,0 0,0 0,0 0</inkml:trace>
  <inkml:trace contextRef="#ctx0" brushRef="#br0" timeOffset="13734">158 1880,'-31'0,"31"0,0 0,0 0,0 0,0 0,0 0,0 0,0 0,0 0,0 0,0 0,0 0,0 0,0 0,0 0,0 0,0 0,0 0,0 0,0 0,0 0,0 0,31 0,1 0,0 0,0 0,-1 0,1-32,0 32,0 0,-1 0,1 0,-32 0,0 0,0 0,0 0,0 0,0 0,0 0,0 0,0 0,0 0,0 0,0 0,0 0</inkml:trace>
  <inkml:trace contextRef="#ctx0" brushRef="#br0" timeOffset="14343">793 1594,'0'0,"0"0,0 0,0 0,0 0,0 0,0 0,0 32,-32-32,32 31,-31 1,-1 32,32-33,0 1,-32 0,32-32,0 32,0-32,0 0,0 31,0-31,0 32,32-32,-32 32,0-32,0 0,0 0,32 0,-32 0,31 0,-31 0,32 0,0 0,-32 0,32 0,-1 0,1 0,0-32,0 32,-1-32,1 32,0 0,-32 0,32 0,-32 0,0 0,0 0,0-31,0 31,0 0,0 0,0 0,0 0,0 0</inkml:trace>
  <inkml:trace contextRef="#ctx0" brushRef="#br0" timeOffset="14953">1079 1594,'0'0,"0"0,0 0,0 0,0 0,0-32,0 32,0 0,0 0,0 0,0 32,-32 0,32-1,-32 1,32 32,-31-1,-1 1,0-1,32 0,-32 1,1-1,31-31,-32 0,32 0,0-1,0-31,0 32,0-32,0 0,0 0,0 0,0 0</inkml:trace>
  <inkml:trace contextRef="#ctx0" brushRef="#br0" timeOffset="15484">1492 1562,'0'-32,"0"32,31 0,-31 0,0 0,0 0,0 0,0 0,0 0,0 0,0 0,0 0,0 0,0 0,0 0,0 0,0 0,0 0,0 0,0 0,-31 0,31 32,0-32,-32 32,32-32,0 0,0 32,0-1,-32-31,32 32,0 0,0 0,0-1,-32 1,1 127,31-128,0 1,0-32,-32 0,32 32,0-32,0 0,0 32,0-32,-32 0,32 0,0 31,0-31,0 0,0 0,0 0,0 0,0 0,0 0,0 0,0 0,0 0,0 0,0 0,0 0,0 0,0 0,0 0,0 0</inkml:trace>
  <inkml:trace contextRef="#ctx0" brushRef="#br0" timeOffset="20796">158 2832,'0'0,"0"0,0 0,0 0,0 0,0 0,0 0,0 0,0 0,0 0,0 0,0 0,0 0,0 0,0 0,0 0,0 0,0 0,0 0,0 0,0 0,0 0,0 0,0 0,32 0,0 0,31 0,-31-32,0 32,31 0,-31-32,-32 32,32 0,-32 0,0 0,0 0,0 0,0 0,0 0,0 0,0 0,0 0,0 0,0 0,0 0,0 0</inkml:trace>
  <inkml:trace contextRef="#ctx0" brushRef="#br0" timeOffset="21421">761 2641,'0'0,"0"0,0 0,0 0,0 0,0 0,0 0,0 0,-31 0,31 0,0 32,0-32,0 32,-32-32,32 31,0-31,-32 0,32 32,0-32,0 32,0-32,-31 32,31-1,0-31,0 32,0-32,0 0,0 0,0 0,0 0,0 0,31 0,-31 0,32 32,-32-32,32 0,-1 0,-31 0,32 0,0 0,0 0,-1 0,1 0,0 0,-32-32,0 32,32 0,-32 0,0 0,0 0,0 0,0 0,0 0,-32 0</inkml:trace>
  <inkml:trace contextRef="#ctx0" brushRef="#br0" timeOffset="21984">952 2641,'0'0,"0"-31,0 31,0 0,0 0,0 0,0 0,0 0,0 0,0 31,-32-31,0 64,32-33,-31 33,-1-1,0 1,32-1,-32 1,32-32,0-1,-31 1,31 0,0-32,0 0,0 32,0-32</inkml:trace>
  <inkml:trace contextRef="#ctx0" brushRef="#br0" timeOffset="22468">1587 2387,'0'0,"0"0,0 0,-32 0,32 0,0 0,-32 0,32 32,0-32,-31 32,-1-32,32 32,-32-32,32 31,0 1,-32 0,32 0,-31-1,-1 1,32 0,-32-32,32 31,0 1,0 0,0 0,0-1,0-31,0 32,0-32,0 32,0-32,0 0,0 0,0 0,32 0,-32 0,32 32,-32-32,31 0,1 31,-32-31,32 0,-32 0,0 0,32 0,-32 0,0 0,0 0,31 0,-31 0,0 0,32 0,0 0,-32 0,31-31,-31-1,32 32,0-32,-32 32,32-32,-32 32,0-31,0 31,0-32,0 32,0 0,0 0,0-32,0 32,0 0,0-32,0 32,0 0,0 0,0 0,0-31,0 31,0 0,-32 0,32 0,-32 0,32 0,-32 0,32 0,-31 0,31 0,-32 0,32 0,-63 31,31-31,32 32,-32-32,0 32,32 0,-31-32,31 0,0 31,-32-31,32 0,0 0,0 0,0 0,0 0,0 0,0 0,0 0,0 0,0 0,0 0,0 0,-32 0,32 0,0 0,-32 32,32-32,0 0,0 0,0 0,0 0,0 0,0 0,0 0,0 0,0 0,0 0,0 0,0 0,0 0,0 0,0 0,0 0,0 0,0 0,0 0</inkml:trace>
  <inkml:trace contextRef="#ctx0" brushRef="#br0" timeOffset="24875">31 3847,'0'0,"0"0,-31 0,31 0,0 0,0 0,0 0,0 0,0 0,0 0,0 0,0 0,0 0,31 0,1 0,0 0,0 0,-1 0,1-31,0 31,0-32,-1 32,1 0,-32 0,0 0,0 0,0 0,0 0,0 0,0 0,0 0</inkml:trace>
  <inkml:trace contextRef="#ctx0" brushRef="#br0" timeOffset="25437">666 3593,'0'0,"95"-31,-31 31,-32 0,-1 0,1 0,0 0,0 31,-1 1,1-32,-32 32,0-32,0 0,0 0,0 32,0-32,-32 31,1 1,-1 0,0-32,-31 32,31-1,0 1,0 0,1-32,-1 32,0-32,32 0,-31 0,31 31,0-31,0 0,0 0,0 0,0 0,0 0,0 0,0 0,0 0,0 0,0 0,0 0,0 0,0 0,0 0,0 0,0 0,0 0,31 0,-31 0,0 0,32 0,0-31,-1 31,1 0,32-32,-33 32,1 0,0 0,0 0,-1 0,1 0,0-32,0 32,-1 0,-31 0,0 0,0 0,0 0,0 0,0 0,0 0</inkml:trace>
  <inkml:trace contextRef="#ctx0" brushRef="#br0" timeOffset="26218">1555 3498,'0'0,"0"0,0 0,0 0,0 0,0 0,0 0,0 0,0 0,0 0,0 0,0 0,0 0,0 0,0 0,0 0,0 0,0 0,0 0,0 0,0 0,0 0,0 0,0 0,0 0,0 0,0 0,0 0,0 0,0 0,0 0,0 0,0 0,0 0,0 0,0 0,0 0,0 0,0 0,0 0,0 32,-32 0,32-1,0 1,-31 0,31 0,0 31,0-31,0 0,-32-1,32 33,-32-1,32-31,0 0,0-1,0 1,-32 0,32-32,0 0,0 0,0 0,0 0,0 0,0 0,0 0,0 0,0 0,0 0</inkml:trace>
  <inkml:trace contextRef="#ctx0" brushRef="#br0" timeOffset="27656">190 4831,'-32'0,"32"0,0 0,0 0,-31 0,31 0,0 0,0 0,0 0,0 0,0 0,0 0,0 0,0 0,0 0,0 0,0 0,31 0,1 0,0 0,0 0,-1-32,33 32,-32-31,-1 31,-31 0,32 0,-32 0,0 0,0 0,0 0,0 0,0 0,0 0,0 0</inkml:trace>
  <inkml:trace contextRef="#ctx0" brushRef="#br0" timeOffset="28140">730 4514,'0'0,"0"0,0 0,0 0,0-32,0 32,0 0,0 0,0 0,0 32,0 31,0 1,-32-1,0 1,32-1,-31 1,31-1,0-31,0-32</inkml:trace>
  <inkml:trace contextRef="#ctx0" brushRef="#br0" timeOffset="28609">1492 4165,'0'0,"0"0,0 0,0 0,0 0,0 0,0 0,-32 0,32 31,-32-31,0 32,32 0,-31 0,-1-1,0 1,32 0,-32 0,1-1,31 1,-32 0,32 0,0-1,-32 1,32 0,0-32,0 31,0-31,0 32,0-32,0 32,0-32,32 32,-32-32,32 31,-32-31,31 0,-31 0,32 0,0 0,0 0,-32-31,31 31,1 0,0-32,0 32,-32-32,31 32,1 0,-32-32,32 32,-1-31,-31 31,32-32,-32 32,0-32,32 32,-32 0,0 0,0-31,0 31,0 0,0 0,0 0,-32 0,32-32,0 32,0 0,-32 0,32 0,0 0,-31-32,-1 32,32 0,-32 0,32 0,-31 0,-1 32,0-32,0 0,1 0,-1 32,0-32,32 0,0 0,-32 0,32 0,0 31,0-31,0 0,-31 32,31-32,0 32,-32-32,32 0,0 0,0 0,0 0,0 0,0 0,0 0,0 0,0 0,0 0,0 0,0 31,0-31,0 0</inkml:trace>
  <inkml:trace contextRef="#ctx0" brushRef="#br0" timeOffset="31375">285 5498,'0'0,"0"0,0 0,-31 0,31 0,0 0,0-32,0 32,0 0,0 0,0 0,0 0,0 0,0 0,0 0,0 0,0 0,0 0,0 0,0 0,0 0,0 0,0 0,0 0,0 0,0 0,0 0,0 0,0 0,0 0,0 0,0 0,0 0,0 0,0 0,0 0,0 0,0 0,0 0,0 0,0 0,0 0,0 0,0 0,0 0,0 0,0 0,0 0,0 0,0 0,0 0,0 0,31 0,-31 0,32 0,0 0,0 0,-1-32,1 32,0 0,0 0,-1 0,-31 0,32-32,0 32,-32 0,32 0,-32 0,31 0,-31 0,0 0,0 0,32 0,-32 0,0 0,0 0,0 0,0-31,32 31,-32 0,0 0,31 0,-31 0,0 0</inkml:trace>
  <inkml:trace contextRef="#ctx0" brushRef="#br0" timeOffset="32328">1428 5085,'0'0,"0"0,0 0,0 0,0 0,0 0,0 0,0 0,0 0,0 0,0 0,0 0,-32 0,32 0,0 0,0 0,0 0,0 0,0 0,0 0,0 0,0 0,0 32,0-32,0 0,0 0,0 0,0 0,0 0,0 32,0-32,0 0,0 31,0 1,-63 158,63-158,0 0,0 0,0-1,-32-31,32 0,0 32,0-32,0 0,0 0,0 0,0 0,0 0,0 0,0 0,0 0,0 0,0 0,0 0,0 0,0 0,0 0,0 0,0 0,0 0,0 0</inkml:trace>
  <inkml:trace contextRef="#ctx0" brushRef="#br0" timeOffset="33593">1015 5974,'0'0,"0"0,0 0,0 0,0 0,0 0,0 0,0 0,0 0,0 0,0 0,0 31,0-31,0 32,0-32,-31 32,31-32,0 32,-32-32,32 31,0 1,0 0,-32 0,32-32,0 31,0-31,0 0,0 0,0 32,0-32,0 0,0 0,0 32,0-32,0 0,0 0,0 0,0 0,0 0,0 0,0 0,0 0,32 0,-32 0,32 0,-1 0,-31 0,32 0,0 0,0 0,-1 0,33-32,-32 32,-1-32,1 32,0-31,0 31,-1 0,-31 0,0 0,0 0,0 0,0 0,0 0,0 0,0 0,0 0,0 0,0 0</inkml:trace>
  <inkml:trace contextRef="#ctx0" brushRef="#br0" timeOffset="34359">1365 5910,'-32'0,"32"0,0 0,0 0,0 0,0 0,0 0,0 0,-32 32,32-32,0 32,0-32,-32 31,32-31,0 32,-31 0,31-32,0 32,0-1,-32 1,32 0,-32 0,32-1,-32 1,32 0,0 0,-31-32,31 31,0 1,0-32,0 32,-32-32,32 0,0 32,0-32,0 0,0 0,0 0,0 0,0 0,0 0,0 31,-32-31,32 0,0 0,0 0,0 0,0 0,0 0,0 0,0 0,0 0,0 0,0 0,0 0,0 32,0-32,0 0,0 0,0 0,0 0,0 0,0 0</inkml:trace>
  <inkml:trace contextRef="#ctx0" brushRef="#br0" timeOffset="36890">1269 6862,'0'0,"0"0,0 0,0 0,0 0,0 0,0 0,0 0,0 0,0 0,0 0,0 0,0 0,0 0,0 0,0 0,-31-31,31 31,0 0,0 0,0 0,-32 0,32 0,0 0,0 0,-32 0,32 0,-32 0,32 0,0 0,-31 0,31 0,-32 31,32-31,0 0,-32 0,32 32,-32 0,32-32,-31 32,31-1,0-31,0 32,0-32,0 0,0 32,0-32,0 0,0 32,0-32,0 0,0 31,0-31,0 0,31 0,-31 0,0 0,0 0,32 0,-32 0,32 0,-32 0,32 0,-1 0,1 0,0-31,0-1,-32 0,31 32,1-32,0 32,-32-31,32 31,-32 0,0 0,0 0,0 0,0 0,0 0,0 0,0 0,0 0,0 0,0 0,0 0,0 0,0 0,0 0,0 0,0 0,0 0,0 0,0 0,0 0,0 0,0 0,-32 0,32 0,0 31,-32 1,32-32,-32 32,32 0,0-1,-31-31,31 32,0 0,0 0,-32-32,32 31,0 1,-32 0,32-1,-32 1,32-32,0 32,0-32,-31 32,31-32,0 31,0-31,0 0,0 32,0-32,0 0,0 0,0 0,0 0,0 0,-32 0,32 0,0 0,0 0,0 0,0 0,0 0,0 0,0 0,0 0,0 0,0 0,0 0,0 0</inkml:trace>
  <inkml:trace contextRef="#ctx0" brushRef="#br0" timeOffset="39281">508 7878,'0'0,"0"0,0 0,0 0,0 0,0 0,0 0,0 0,0 0,0 0,0 0,0 0,0 0,0 0,0 0,0 0,0 0,0 0,0 0,0 0,0 0,0 0,0 0,0 0,0 0,0 0,31 0,-31 0,0 0,32 0,-32 0,32 0,-32 0,0 0,32 0,-1 0,-31 0,32 0,-32 0,32 0,-32 0,31 32,-31-32,0 0,0 0,0 32,0-32,32 0,-32 0,0 0,0 0,0 0,0 31,0-31,0 0,0 0,0 0,0 0,0 0,0 0,0 0,0 0,0 0,0 0,0 0,0 0,0 0,0 0,-32 32,32-32,-31 0,31 32,0-32,0 0,-32 31,32-31,-32 0,32 32,-31-32,31 32,-32 0,0-1,0-31,32 32,-31-32,31 32,-32-32,32 0,0 0,0 32,-32-32,32 0,0 0,0 0,0 0,0 0,0 0,0 0,0 0,0 0,0 0,0 0,0 0,0 0,32 0,-32 0,32-32,-32 32,31 0,-31 0,32 0,0 0,0-32,-1 32,1 0,0 0,-32 0,31 0,-31 0,0-32,32 32,-32 0,0 0,0 0,0 0,0 0,0 0,0 0,0 0,0 0</inkml:trace>
  <inkml:trace contextRef="#ctx0" brushRef="#br0" timeOffset="40718">1428 7783,'0'0,"0"0,0 0,0-32,0 32,0 0,0-32,-32 32,32 0,0 0,-31 0,31 0,-32 0,32 0,-32 0,32 0,-32 0,32 0,-31 0,31 0,0 0,-32 0,32 32,-32-32,32 32,-32 0,1-32,31 31,0-31,0 32,0-32,0 0,0 32,0-32,0 32,31-1,-31-31,0 0,32 0,-32 32,32-32,0 0,-32 0,31-32,1 32,0 0,0-31,-1 31,-31-32,32 32,-32 0,0-32,32 32,-32 0,0 0,0 0,0 0,0 0,0 0,0 0,0 0,0 0,0 0,0 0,0 0,0 0,0 0,0 0,0 0,-32 0,32 0,0 32,-32 0,32 31,0-31,-31 31,31 1,0-1,-32-31,32 31,-32-31,32 0,-32 0,32-1,-31 1,31-32,0 0,0 0,0 0,0 0,0 0,0 0,0 0,0 0,0 0,0 0,0 0,0 0</inkml:trace>
  <inkml:trace contextRef="#ctx0" brushRef="#br0" timeOffset="41937">666 8894,'-31'0,"31"0,0 0,0 0,0 0,0 0,0 0,0 0,0 0,0 0,0 31,-32 1,32-32,0 32,0 0,0-1,0 1,0 0,-32-32,32 32,0-32,0 0,0 0,0 0,0 0,32 0,-32 0,32 0,-1 0,1 0,0 0,-1 0,1-32,32 32,-33-32,1 0,0 32,0 0,-32-31,0 31,0 0,0 0,0 0,0 0,0 0,0 0,-32 0,32 0,0 0</inkml:trace>
  <inkml:trace contextRef="#ctx0" brushRef="#br0" timeOffset="42437">920 8830,'0'0,"0"0,0 0,-32 0,32 0,0 32,0 0,-31-1,31 33,0-32,-32 31,32 1,0-33,0 1,0 32,0-33,0 1,0-32,0 0,0 32,0-32,0 0</inkml:trace>
  <inkml:trace contextRef="#ctx0" brushRef="#br0" timeOffset="42859">1301 8767,'0'0,"0"0,0 0,0 0,0 0,0 31,0-31,0 32,0-32,0 32,-32 0,32-1,0-31,-31 32,31 0,0-32,0 0,0 0,0 0,0 32,0-32,31 0,-31 0,0 0,32 0,-32 0,32 0,0 0,-1 0,-31 0,32 0,0 0,0 0,-1 0,1-32,-32 32,32-32,31 32,-31-32,0 32,-1 0,-31-31,0 31,0 0,0 0,0 0,0 0,0 0,-31 31,-1-31,32 0</inkml:trace>
  <inkml:trace contextRef="#ctx0" brushRef="#br0" timeOffset="43468">1618 8671,'-31'0,"-1"0,32 0,0 0,0 0,0 0,0 0,0 32,0-32,0 0,-32 32,32 0,0-1,-31 1,31 0,-32 0,32 31,-32-31,32 0,0 31,0-31,0 0,0-1,0 1,0 0,-32 0,32-1,0-31,0 32,0-32,0 0,0 0,0 0,0 0,0 0,0 0,0 0,0 0,0 0,0 0,0 0,0 0</inkml:trace>
  <inkml:trace contextRef="#ctx0" brushRef="#br0" timeOffset="44875">730 9655,'0'0,"0"-31,0 31,0 0,0 0,0 0,0 0,0 0,31 0,-31 0,0 31,32 1,-32 0,32-32,0 32,-1-1,-31-31,0 0,32 32,-32-32,0 32,0-32,-32 32,1-32,-1 31,0 1,0 0,-31-1,31-31,1 32,31-32,0 0,0 0,0 0,0 0,0 0,0 0,0 0,31 0,-31 0,32 0,0-32,-1 32,1 0,0-31,0 31,-1 0,-31 0,32 0,-32 0,0 0,0 0,0 31,0 1,-32 0,1 0,-1-1,0 33,0-32,1-1,-1 1,32-32,-32 0,32 0,0 0,0 0,0 0,32 0</inkml:trace>
  <inkml:trace contextRef="#ctx0" brushRef="#br0" timeOffset="45687">1587 9687,'0'0,"0"0,0 0,0-32,0 32,0 0,0 0,-32 0,32 0,-32-31,32 31,-31 0,31 0,-32 0,32 0,-32 0,32 0,0 0,-32 0,32 0,-31 0,-1 0,32 31,-32 1,32 0,-32 0,32-32,-31 31,31 1,0-32,0 32,0 0,31-32,-31 31,32-31,0 0,0 0,-1 0,1 0,0 0,0-31,-1-1,1 0,0 0,-1 1,-31 31,0 0,0-32,0 32,-31 0,31 0,0 0,-32 0,32 0,0 0,0 0,0 0,0 0,0 0,0 0,0 0,0 0,0 0,0 32,0-32,0 31,0-31,-32 32,32 32,-31-1,-1 0,32 1,-32-1,0 1,32-1,-31 33,-1-33,32 1,-32-1,32-31,0-32,0 31,0-31,0 0,0 0,0 0,0 0,0-31,0 31,0 0,0 0,0 0,0 0,0 0</inkml:trace>
</inkml:ink>
</file>

<file path=ppt/ink/ink54.xml><?xml version="1.0" encoding="utf-8"?>
<inkml:ink xmlns:inkml="http://www.w3.org/2003/InkML">
  <inkml:definitions>
    <inkml:context xml:id="ctx0">
      <inkml:inkSource xml:id="inkSrc0">
        <inkml:traceFormat>
          <inkml:channel name="X" type="integer" max="1024" units="cm"/>
          <inkml:channel name="Y" type="integer" max="600" units="cm"/>
        </inkml:traceFormat>
        <inkml:channelProperties>
          <inkml:channelProperty channel="X" name="resolution" value="32" units="1/cm"/>
          <inkml:channelProperty channel="Y" name="resolution" value="33" units="1/cm"/>
        </inkml:channelProperties>
      </inkml:inkSource>
      <inkml:timestamp xml:id="ts0" timeString="2012-01-17T12:13:37.390"/>
    </inkml:context>
    <inkml:brush xml:id="br0">
      <inkml:brushProperty name="width" value="0.09701" units="cm"/>
      <inkml:brushProperty name="height" value="0.09701" units="cm"/>
      <inkml:brushProperty name="fitToCurve" value="1"/>
    </inkml:brush>
  </inkml:definitions>
  <inkml:trace contextRef="#ctx0" brushRef="#br0">1 383,'0'0,"0"0,0 0,0 0,0 0,0 0,0 0,0-31,0 31,0 0,0 0,0 0,0 0,0 0,0 0,0 0,0 0,0 0,0 0,0 0,0-32,95-31,-95 31,0 32,32 0,-32 0,0 0,0 0,0 0,0 0,0 0,0 0,31 0,-31 0,0 0,32 0,-32 0,32 0,-32 0,0 0,32 0,-32 0,0 0,0 0,0 0,31 0,-31 95,0-63,0-1,0 1,0 31,0-31,-31 31,31-31,0-32,0 31,0-31,0 32,31-32,1 0,-32 32,32-32,-32 0,32 0,-32 0,0 0,32 0,-32 0,0 0,31 0,-31 0,0 0,0 0,0 0,32-32,-32 32,0 0,0 0</inkml:trace>
  <inkml:trace contextRef="#ctx0" brushRef="#br0" timeOffset="906">541 194,'0'0,"0"0,0 0,0 0,0 0,0 0,0 0,0 0,0 0,0 0,0 0,-32 31,32-31,-32 32,0-1,32 1,-31 0,-1-1,32 1,-32 0,0-1,0 1,32 0,-31-1,-1 1,32-1,-32 1,0 31,1-31,31 0,-32-1,0 1,32-32,0 32,0-32,0 0,0 0,0 0,0 0,0 0,0 0,0 0,0 0,0 0,0 0,0 0,0 0,0 0,0 0</inkml:trace>
  <inkml:trace contextRef="#ctx0" brushRef="#br0" timeOffset="2328">572 890,'0'0,"0"0,0 0,0 0,0 0,0 0,0 0,0 0,0 0,0 0,0 0,0 0,0 0,0 0,0 0,0 0,0-32,0 0,0 1,32-1,-32 0,32 32,-32-31,0 31,0-32,0 32,0 0,0 0,0-32,0 32,0 0,0 0,0 0,0 0,0 0,0 0,0 0,0 0,0 0,0 0,0 0,0 0,0 0,0 0,0 0,0 0,0 0,0 32,0-32,0 32,32 63,-32-64,0-31,31 0,-31 32,0-32,0 32,0-32,0 0,32 0,-32 0,0 0,0 0,0 0</inkml:trace>
  <inkml:trace contextRef="#ctx0" brushRef="#br0" timeOffset="3156">668 383,'0'0,"0"0,0 0,0 0,0 0,0 0,0 0,0 0,0 0,0 0,0 0,0 0,0 0,0 0,0 0,0 0,0 0,31 0,-31 0,0 32,32-32,-32 0,32 0,-32 0,0 0,0 0,0 32,0-32,0 0,0 0,0 0,0 0,0 0,0 0</inkml:trace>
  <inkml:trace contextRef="#ctx0" brushRef="#br0" timeOffset="5031">1208 447,'-32'0,"32"0,0 0,0 0,0 0,0 0,0 0,0 0,0 0,0 0,0 0,0 0,0 0,-32 0,32 0,0 0,0 0,0 0,0 0,0 0,0 0,0 0,0 0,0 0,32 0,0 0,0 0,31 0,-31 0,0 0,-1 0,1 0,-32 0,0 0,0 0,0 0,0 0,-32 0,32 0,-31 0</inkml:trace>
  <inkml:trace contextRef="#ctx0" brushRef="#br0" timeOffset="5531">1113 700,'-32'0,"32"0,0 0,0 0,32 0,-1 0,33 0,-32 0,-1-32,1 32,0 0,0 0,-1 0,-31 0,0 0,0 0,0 0</inkml:trace>
  <inkml:trace contextRef="#ctx0" brushRef="#br0" timeOffset="5860">1557 257,'0'31,"0"-31,0 0,0 0,0 0,0 0,0 0,0 0,0 0,0 0,-31 0,31 0,0 0,0 0,0 32,0-32,0 32,31-1,-31 1,32 0,-32-1,0 1,32 0,-32 31,0-32,32 1,-32 0,0-1,0 1,0 0,31-32,-31 0,0 31,0-31,0 0,0 0,0 0,0 0,0 0,0 0,0 0,0 0</inkml:trace>
  <inkml:trace contextRef="#ctx0" brushRef="#br0" timeOffset="6438">1875 194,'0'0,"0"0,0 0,0 0,0 0,0 0,0 0,0 0,-32 0,32 31,-32 1,32-1,-31 1,-1 0,0 31,0 0,1 1,-33-1,64 0,-32 0,1 1,-1-33,0 33,32-1,-32 0,32-31,-32-1,32 1,0-32,0 0,0 0,0 0,0 0,0 0,0 0,0 0,0 0</inkml:trace>
  <inkml:trace contextRef="#ctx0" brushRef="#br0" timeOffset="6938">1907 731,'0'0,"0"0,0 0,0 0,0 0,-32 32,32-32,0 0,0 0,0 0,0 32,0-32,0 31,0 1,0 0,0-32,0 31,0-31,0 32,0-32,0 0,0 0,0 0,32 0,0 0,-32 0,0 0</inkml:trace>
  <inkml:trace contextRef="#ctx0" brushRef="#br0" timeOffset="7328">1907 447,'0'-32,"0"32,0 0,0 0,0 0,0 0,0 0,0 0,0 0,0 0,32 0,-32 32</inkml:trace>
  <inkml:trace contextRef="#ctx0" brushRef="#br0" timeOffset="7735">2193 636,'0'0,"0"0,0 0,0 0,32 0,-32 0,31 0,1 0,0 0,0 0,-32 0,0 0,31 0,-31 0,0 0,0 0,0 32,0-32</inkml:trace>
  <inkml:trace contextRef="#ctx0" brushRef="#br0" timeOffset="8047">2542 257,'0'0,"0"0,0 0,0 0,0 0,0 0,0 0,0 0,0 0,0 0,0 31,0-31,0 32,32-32,-32 32,32-1,-32 1,32-32,-1 32,-31-1,32 1,-32 0,32-32,-32 31,32 1,-32-1,31-31,-31 32,32 0,-32-1,32-31,-32 32,0-32,32 32,-32-32,0 0,0 0,0 0,0 0,0 0,0-32</inkml:trace>
  <inkml:trace contextRef="#ctx0" brushRef="#br0" timeOffset="8547">2892 194,'0'0,"0"0,0 0,0 0,0 0,0 0,0 0,0 0,0 0,0 0,-32 31,32-31,-32 32,32-1,-32 1,32-32,-31 32,31-1,-32 1,32 0,-32-1,0 33,32-33,-31 32,-1-31,0 31,0 1,0-33,1 1,-1 0,32-1,0-31,0 0,0 0,0 0,0 0,0 0,0 0,0-31</inkml:trace>
  <inkml:trace contextRef="#ctx0" brushRef="#br0" timeOffset="9235">2510 35,'0'0,"0"0,0 0,0 0,0 0,0 0,0 0,0 0,0 0,0 0,0 0,0 0,0 0,0 0,0 0,0 0,32 0,-32 0,32 0,-32 0,32 0,-32 0,32 0,-32 0,31 0,-31 0,32 0,-32 0,32 0,-32 0,0 0,32 0,-32 0,31 0,1 0,-32 0,32-31,-32 31,32 0,-32 0,31 0,-31 0,0 0,0 0,0 0,0 0,0 0,0 0,0 0,0 0,32 0,-32 0,0 0,0 0,0 0,0 0,0 0,0 0,0 0,0 0,0 0</inkml:trace>
</inkml:ink>
</file>

<file path=ppt/ink/ink55.xml><?xml version="1.0" encoding="utf-8"?>
<inkml:ink xmlns:inkml="http://www.w3.org/2003/InkML">
  <inkml:definitions>
    <inkml:context xml:id="ctx0">
      <inkml:inkSource xml:id="inkSrc0">
        <inkml:traceFormat>
          <inkml:channel name="X" type="integer" max="1024" units="cm"/>
          <inkml:channel name="Y" type="integer" max="600" units="cm"/>
        </inkml:traceFormat>
        <inkml:channelProperties>
          <inkml:channelProperty channel="X" name="resolution" value="32" units="1/cm"/>
          <inkml:channelProperty channel="Y" name="resolution" value="33" units="1/cm"/>
        </inkml:channelProperties>
      </inkml:inkSource>
      <inkml:timestamp xml:id="ts0" timeString="2012-01-17T12:14:00.468"/>
    </inkml:context>
    <inkml:brush xml:id="br0">
      <inkml:brushProperty name="width" value="0.09701" units="cm"/>
      <inkml:brushProperty name="height" value="0.09701" units="cm"/>
      <inkml:brushProperty name="fitToCurve" value="1"/>
    </inkml:brush>
  </inkml:definitions>
  <inkml:trace contextRef="#ctx0" brushRef="#br0">64 318,'0'0,"0"0,0 0,0 0,0 0,0 0,0 0,0 0,0 0,0 0,0 0,0 0,0 0,0 0,0 0,0 0,0 0,0 0,0 0,31 0,-31 0,0 0,32 0,-32 0,32 0,-1 0,1 0,0 0,-1 0,-31 0,32 0,-32 0,32-32,-32 32,0 0,0 0,0 0,0 0,0 0,31 0,-31 0,0 0,0 0,0 0,0 0,0 0,0 0,0 0,0-64</inkml:trace>
  <inkml:trace contextRef="#ctx0" brushRef="#br0" timeOffset="672">919 64,'0'0,"0"0,0 0,0 0,0 0,0 0,0 0,0 0,0 0,0-32,0 32,0 0,0 0,-32-32,32 32,0 0,-32 0,32 0,0 0,-31 0,31 0,0 0,-32 0,32 0,-32 0,32 0,-31 0,31 32,-32 0,0-1,32 1,-31 0,31 0,-32-32,32 31,0 1,0-32,0 32,32-32,-32 0,31 0,1 0,31 0,-63 0,32-32,0 32,-32 0,0-32,31 32,-31 0,0 0,0-31,0 31,0-32,0 32,0-32,0 32,0 0,0 0,0 0,0 0,0 0,0 0,0 0,0 0,0 0,0 0,0 0,0 0,0 32,0 0,-31-32,31 31,0 1,-32 0,0 31,32 1,-31-32,31 31,-32-31,32 32,-32-33,32-31,-31 32,31 0,0-32,0 32,0-32,0 0,0 0</inkml:trace>
  <inkml:trace contextRef="#ctx0" brushRef="#br0" timeOffset="1657">1235 95,'-31'0,"31"0,0 0,0 0,0 0,0 0,0 0,0 0,-32 32,32-32,0 0,-32 32,32 0,0-32,-31 0,31 31,0-31,0 32,0-32,0 32,0-32,0 0,0 32,0-32,0 0,0 31,0-31,0 0,0 32,31-32,-31 0,0 0,0 32,32-32,-32 0,0 0,0 0,32 0,-32 0,31 0,-31 0,0 0,32 0,-32 0,0 0,0 0,32-32,-32 32,31 0,-31-32,32 1,-32-1,32 0,-32 0,31 32,-31-31,0 31,0 0,0-32,0 32,0 0,0-32,0 32,0 0,0-32,-31 32,31 0,0 0,-32 0,32 0,0-31,-32 31,32 0,0 0,-31 0,31 0,0 0,0 0,-32 0,32 0,0 0,0 0,0 0,0 0,0 0,0 0,0 0,0 0,0 0,0 0,0 0</inkml:trace>
  <inkml:trace contextRef="#ctx0" brushRef="#br0" timeOffset="4797">32 1303,'0'0,"0"0,0 0,0 0,-32 0,32 0,0 0,0 0,0 0,0 0,0 0,0 0,0 0,0 0,0 0,0 0,0 0,0 0,0 0,0 0,0 0,0 0,0 0,0 0,0 0,32 0,0 0,-1 0,1 0,0 0,-1 0,1 0,0 0,-1 0,-31 0,32 0,-32 0,0-32,0 32,0 0,0 0,0 0,0 0,0 0,32 0,-32 0,0 0,31 0,-31 0,0 0,0 0,0 0,0 0</inkml:trace>
  <inkml:trace contextRef="#ctx0" brushRef="#br0" timeOffset="5485">665 1048,'0'0,"0"0,0 0,0 0,0 0,0 0,0 0,0 0,0 0,0 0,0 0,0 0,0 32,0-32,-31 32,31 0,0-32,0 31,-32 1,32-32,0 32,0-32,-32 32,32-32,0 0,0 0,0 0,0 0,0 0,0 0,0 0</inkml:trace>
  <inkml:trace contextRef="#ctx0" brushRef="#br0" timeOffset="5782">634 1080,'0'0,"0"-32,31 32,-31 0,32-31,31 31,-31-32,0 32,-1 0,1 0,0 0,-1 0,1 0,-32 0,32 0,-32 0,0 0,0 0,0 0,-32 0,32 0,-32 0,32 0,0 0,0 0,0 0,0 0,0 0,0 0,0 0,0 0,0 0,0 32,0-32,-31 31,31-31,-32 64,0-1,32-31,-31 0,-1 32,32-33,0 1,-32 32,32-64,0 31,0 1,-31 0,31-32,0 32,-32-1,32-31,0 32,0-32,-32 0,32 0,0 0</inkml:trace>
  <inkml:trace contextRef="#ctx0" brushRef="#br0" timeOffset="6453">1267 1048,'0'0,"0"0,0 0,0 0,0 0,0 0,0 0,0 0,0 0,-32 0,1 32,-1 0,0 0,32-1,-31 1,31-32,0 32,0-32,0 32,0-32,0 0,0 32,0-32,31 0,-31 31,0-31,32 0,-32 0,0 0,32 0,-32 0,0 32,0-32,0 0,31 0,-31 0,0 0,0 0,32 0,-32-32,32 32,-1-31,-31 31,32 0,-32-32,0 32,32 0,-32-32,0 32,31-32,-31 0,0 32,32-31,-32 31,0 0,0 0,0 0,0 0,0 0,0-32,0 32,-32 0,32 0,0-32,0 32,0 0,0 0,-31 0,31 0,0 0,-32 0,32 0,-32 0,32 0,-31 0,31 0,-32 0,32 0,0 0,0 0,0 0,0 0,0 0,0 0,0 0,0 0,0 0</inkml:trace>
  <inkml:trace contextRef="#ctx0" brushRef="#br0" timeOffset="7766">159 2224,'0'0,"0"0,0 0,0 0,0 0,0 0,0 0,0 0,0 0,0 0,0 0,0 0,0 0,31 0,-31 0,0 0,32 0,0 0,-1 0,1 0,0 0,-1 0,1 0,-32 0,32 0,-1 0,-31 0,0 0,32 0,-32 0,0 0,0 0,0 0,32 0,-32 0</inkml:trace>
  <inkml:trace contextRef="#ctx0" brushRef="#br0" timeOffset="8250">919 1938,'-64'32,"64"-32,-31 32,-1-1,0 1,32 32,-31-33,31 1,0 0,0-32,0 32,0-32,0 0,0 0,0 0,0 0,0 0,0 0,31 0,-31 0,32 0,0 0,-32 0,0 0,31 0,-31 31,32-31,-32 0,32 0,-32 0,0 32,0-32,0 0,0 32,-32 0,0 0,1-1,-1 1,0 0,1 0,31-32,0 31,0-31</inkml:trace>
  <inkml:trace contextRef="#ctx0" brushRef="#br0" timeOffset="8750">855 2002,'0'0,"0"0,32 0,-32 0,63 0,-31 0,31-32,-31 32,31-32,1 32,-33-32,33 32,-64 0,31 0,-31 0,0 0,0 0,0 0,-31 0,31 0,0 0,0 0,0 0,0 0,0 0,0 0,0 0,0 0,0 0,0 0,0 0,0 32,0 0,0 0,-32-1,32 33,0-1,0-31,0 32,0-33,0-31,0 0,32 0,-1 0,1 0,0 0,-1-31,1-1,-32 0,32-31,-1-1,-31 32,0 32,0-31,-31 31,-1-32,32 32,-32-32,32 32,-31 0,31 0,0 0,0 0,0 0,-32 0,32 0,0 0,0 0,0 0,0 0,0 0</inkml:trace>
  <inkml:trace contextRef="#ctx0" brushRef="#br0" timeOffset="10032">0 3113,'0'0,"0"0,0 0,0 0,0 0,0 0,0 0,0 0,0 0,0 0,0 0,0 0,0 0,32 0,-32 0,32 0,-1 0,1 0,31 0,-31 0,0 0,-32 0,31 0,-31 0,32 0,-32 0,0-31,0 31,0 0,0 0,0 0,0 0,0 0,0 0,0 0</inkml:trace>
  <inkml:trace contextRef="#ctx0" brushRef="#br0" timeOffset="10563">602 2859,'0'0,"0"0,0 0,0 0,0 0,0 0,0 0,0 0,0 0,0 0,0 0,0 0,0 0,0 0,0 0,0 0,0 0,32 0,-32 0,0 0,31-31,-31 31,32 0,-32 0,32 0,-32 0,0 0,31 0,1 0,-32 0,0 31,32-31,-32 32,0-32,0 0,0 0,0 0,0 32,0-32,-32 32,0-32,32 31,-31-31,31 0,-32 0,32 32,-32-32,1 0,31 32,0-32,0 0,0 0,0 0,0 0,0 0,0 0,0 0,0 0,0 0,0 0,0 0,0 0,0 0,0 0,31 0,-31 0,32 0,0 0,-1 0,-31 0,32 0,0 0,-32 0,31 32,-31-32,0 0,0 31,0-31,0 0,0 32,-31-32,31 32,0-32,-32 32,32 0,-32-1,1-31,-1 32,32 0,-32-32,32 32,-31-32,31 0,0 0,0 0,31-32,1 0</inkml:trace>
  <inkml:trace contextRef="#ctx0" brushRef="#br0" timeOffset="11547">1267 2859,'0'0,"0"0,0 0,0 0,0 0,0 0,0 0,0 0,0 32,-32-32,32 32,0-32,-31 32,31-32,-32 31,32 1,0 0,0 0,-32-32,32 31,0-31,0 32,0-32,0 0,0 0,32 0,-32 0,0 0,32 0,-32 0,31 32,-31-32,32 0,-32 0,0 0,32 0,-32 0,31 0,-31 0,0-32,32 32,-32 0,0-32,0 32,32-31,-32 31,0-32,0 32,31-32,-31 32,0-32,0 32,32 0,-32-31,0 31,0 0,0 0,0 0,0-32,0 32,0-32,-32 32,32-32,0 32,0 0,-31 0,31 0,-32 0,32 0,-32 0,32 0,0 0,0 0,0 0,0 0,0 0,0 0,0 0</inkml:trace>
  <inkml:trace contextRef="#ctx0" brushRef="#br0" timeOffset="13297">64 3908,'0'0,"0"0,0 0,0 0,0 0,0 0,0 0,0 0,0 0,0 0,0 0,0 0,0 0,0 0,0 0,0 0,0 0,0 0,0 0,0 0,0 0,0 0,31 0,1 0,-32-32,32 32,-1 0,1 0,0 0,-32 0,31 0,1-32,0 32,-32 0,31 0,-31 0,32 0,-32 0,0 0,0 0,0 0,0 0,0 0,0 0,0 0,0 0,0 0,0 0</inkml:trace>
  <inkml:trace contextRef="#ctx0" brushRef="#br0" timeOffset="13922">824 3622,'0'0,"0"0,0 0,0 0,0 0,0 0,0 0,0 0,0 32,-32-1,32 1,-32 32,32-33,-31 33,31-32,-32 31,32-31,0 0,0 0,0-32,0 31</inkml:trace>
  <inkml:trace contextRef="#ctx0" brushRef="#br0" timeOffset="14360">1267 3590,'0'0,"0"0,0 0,0 0,0 0,0 0,0 0,0 0,0 0,0 0,0 0,-32 0,32 0,0 32,-31 0,31-1,-32 1,32 0,0-32,0 32,0-1,0-31,0 0,0 0,0 0,0 0,0 32,0-32,32 0,-32 0,31 0,1 0,-32 0,32 0,-1 0,-31 0,32 0,-32 0,32-32,-32 32,31-31,-31 31,0-32,32 0,-32 32,0 0,0-32,32 32,-32 0,0-31,0 31,0-32,0 32,0-32,0 32,0 0,0 0,-32 0,32 0,0-32,0 32,0 0,-32 0,32 0,-31 0,31 0,-32 0,32 0,-32 0,32 0,0 0,0 0,0 0,0 0,0 0,0 0,0 0,0 0,0 0,0 0</inkml:trace>
  <inkml:trace contextRef="#ctx0" brushRef="#br0" timeOffset="15500">792 4416,'0'0,"0"0,0 0,0 0,0 0,0 0,0 0,0 0,0 0,0 0,0 0,0 0,0 32,0 0,-32-1,32 1,-31 32,31-33,-32 1,32 0,0 0,-32-1,32-31,0 0,0 0,0 0,0 32,0-32,0 0</inkml:trace>
  <inkml:trace contextRef="#ctx0" brushRef="#br0" timeOffset="15969">1299 4384,'0'0,"0"0,0 0,0 0,0 0,-32 0,32 32,0-32,-32 0,1 64,31-33,-32-31,32 32,0 0,0-32,0 32,0-32,0 31,0-31,0 32,0-32,0 0,0 32,32-32,-32 0,31 0,-31 0,32 0,-32 32,0-32,0 0,32 0,-32 0,31 0,1 0,-32-32,32 32,-32 0,31-32,-31 32,0 0,32-32,-32 1,32-1,-32 0,31 0,-31 32,0-31,0 31,0 0,0-32,0 32,0 0,0-32,-31 32,31 0,-32 0,32-32,0 32,-32 0,32 0,0 0,0 0,-31 0,31 0,0 0,-32 0,32 0,0 0,0 0,0 0,0 0,0 0,0 0,0 0,0 0,0 32</inkml:trace>
</inkml:ink>
</file>

<file path=ppt/ink/ink56.xml><?xml version="1.0" encoding="utf-8"?>
<inkml:ink xmlns:inkml="http://www.w3.org/2003/InkML">
  <inkml:definitions>
    <inkml:context xml:id="ctx0">
      <inkml:inkSource xml:id="inkSrc0">
        <inkml:traceFormat>
          <inkml:channel name="X" type="integer" max="1024" units="cm"/>
          <inkml:channel name="Y" type="integer" max="600" units="cm"/>
        </inkml:traceFormat>
        <inkml:channelProperties>
          <inkml:channelProperty channel="X" name="resolution" value="32" units="1/cm"/>
          <inkml:channelProperty channel="Y" name="resolution" value="33" units="1/cm"/>
        </inkml:channelProperties>
      </inkml:inkSource>
      <inkml:timestamp xml:id="ts0" timeString="2012-01-17T12:14:17.734"/>
    </inkml:context>
    <inkml:brush xml:id="br0">
      <inkml:brushProperty name="width" value="0.09701" units="cm"/>
      <inkml:brushProperty name="height" value="0.09701" units="cm"/>
      <inkml:brushProperty name="fitToCurve" value="1"/>
    </inkml:brush>
  </inkml:definitions>
  <inkml:trace contextRef="#ctx0" brushRef="#br0">97 35,'0'-32,"0"32,0 0,0 0,0 0,0 0,0 0,0 0,0 0,0 0,0 0,0 0,31 0,-31 0,0 0,0 0,31 0,-31 0,32 0,-32 0,31 0,-31 0,31 0,-31 0,0 0,31 32,-31-32,0 0,32 32,-32-32,0 0,0 32,0-32,0 0,0 31,0 1,0-32,0 0,-32 32,32 0,-31-32,0 0,31 31,-31-31,31 0,-32 32,1-32,31 0,0 32,-31-32,31 0,0 0,0 0,0 0,0 0,0 0,0 0,0 0,31 0,0 0,94-32,-93 32,-1 0,-31 0,31 32,-31-32,0 0,0 32,0-1,-31 1,31 0,-31-1,-1 1,1 0,0 0,0-1,31 1,-32-32,32 0,0 32,0-32,0 0,0 0,0-32</inkml:trace>
  <inkml:trace contextRef="#ctx0" brushRef="#br0" timeOffset="937">815 194,'-31'0,"31"0,0 0,0 0,0 0,0 0,0 0,0 0,0 0,-32 0,32 32,-31-32,31 31,-31 1,31-32,0 32,0-32,0 32,-31-32,31 31,0 1,0-32,0 32,0-32,31 0,-31 0,31 31,-31-31,31 0,1 0,-32 0,31 0,-31 0,0 0,31 0,-31-31,31 31,1-32,-32 0,31 32,0-31,-31-1,0 32,0-32,0 32,0-32,0 1,0-1,-31 0,31 0,0 32,0 0,-31 0,31 0,0 0,-32 0,32 0,0 0,0 0,0 0,0 0,0 0,0 0,0 0</inkml:trace>
  <inkml:trace contextRef="#ctx0" brushRef="#br0" timeOffset="2641">159 1051,'0'0,"0"0,0 0</inkml:trace>
  <inkml:trace contextRef="#ctx0" brushRef="#br0" timeOffset="2734">159 1051,'0'0,"0"0,0 0,0 0,0 0,0 0,0 0,0 0,0 0,0 0,0 0,0 0,32 0,-32 0,0 0,0 0,0 0,0 0,0 0,0 0,0 0,0 0,0 0,0 0,0 0,0 0,0 0,0 0,0 0,0 0,0 0,0 0,0 0,0 0,0 0,0 0,0 0,0 0,0 0,0 0,0 0,0 31,0-31,0 0,0 0,0 0,0 0,0 0,0 0,0 0,0 0,0 0,0 0,0 0,0 0,0 0,0 0,0 0,0 0,0 0,0 0,0 0,0 0,0 0,0 0,0 0,0 0,0 0,0 0,0 0,0 0,0 0,0 0,0 0,0 0,0 0,0 0,0 0,0 0,0 0,0 32,0-32,0 0,0 0,0 0,0 0,0 0,0 0,0 0,0 0,0 0,0 0,0 0,0 0,0 0,0 0,0 0,0 0,0 0,0 0,0 0,-32 32,32 0,0-32,0 0,0 31,0-31,0 0,0 0,-31 0,31 32,0-32,0 0,0 0,0 0,0 0,0 32,0-32,0 0,0 32,0-32,0 31,0 1,0-32,0 0,0 0,0 32,0-32,0 31,0-31,0 0,31 0,-31 32,0-32,32 0,-32 0,0 0,31 32,0-32,-31 0,0 0,31 32,-31-32,0 0,0 0,0 0,0 0,0 0,0 0,0 0,0 0,0 0,0 0,0 0,-31 31,31-31,-31 32,0-32,-1 32,32-32,-31 32,31-32,-31 0,31 0,-31 0,31 0,0 0,-31 0,31 0,0 0,0 0,0 0,0-32</inkml:trace>
  <inkml:trace contextRef="#ctx0" brushRef="#br0" timeOffset="4156">253 1178,'0'0,"0"0,0 0,0 0,0 0,0 0,31 0,-31 0,32 0,-1 0,0 0,0 0,0 0,1 0,-1-32,0 32,-31 0,0 0,0 0,0 0,0 0</inkml:trace>
  <inkml:trace contextRef="#ctx0" brushRef="#br0" timeOffset="4594">721 1178,'0'0,"0"0,0 0,0 0,0 0,0 0,0 0,0 0,0 0,0 0,0 0,0 0,0 0,0 0,0 0,0 0,0 0,0 0,0 0,0 0,0 0,0 0,0 0,0 0,0 0,0 0,0 0,0 0,0 0,0 0,-31 0,31 0,0 0,0 0,0 0,0 0,0 0,0 0,0 0,0 0,-31 31,31-31,0 0,0 0,0 0,0 0,0 32,0-32,0 32,-31-32,31 0,0 32,0-32,0 0,0 31,0-31,0 0,0 0,0 0,0 32,0-32,0 0,0 0,0 0,0 0,31 32,-31-32,0 0,31 31,-31-31,0 0,0 0,31 0,32 0,-63 0,31-31,-31 31,0-32,31 32,-31 0,0 0,0-32,0 32,31-31,-31 31,32-32,-32 0,0 32,0-32,0 32,0 0,0-31,0 31,0 0,0 0,0-32,0 32,0-32,0 32,0 0,0-32,0 32,0 0,0 0,0 0,0 0,-32 0,32 0,0 0,-31 0,31 0,0 0,-31-31,31 31,0 0,0 0,-31 0,31 0,0 0,0 0,0 0,0 0,0 0,0 0,0 0,0 0,0 0,0 0,0 0,0 0,0 0,0 0,0 0,0 0</inkml:trace>
  <inkml:trace contextRef="#ctx0" brushRef="#br0" timeOffset="7078">35 2098,'0'0,"0"0,0 0,0 0,0 0,0 0,0 0,0 0,0 0,0 0,0 0,0 0,0 63,0-31,0 0,-32-1,32 1,0 0,0-32,0 32,0-32,0 0,0 0,0 0,0 0,0 0,0 0</inkml:trace>
  <inkml:trace contextRef="#ctx0" brushRef="#br0" timeOffset="7391">97 2130,'0'0,"0"0,0 0,0 0,0 0,0 0,31 0,0 0,-31 0,32 0,-1 0,0 0,0 0,1 0,-1 0,-31 0,0 0,0 0,0 0,0 0,0 0,0 0,0 0,0 0,0 0,0 0,0 0,0 0,0 0,0 0,0 0,0 0,0 0,0 0,0 0,-31 0,31 0,0 31,-32 1,32 0,-31-1,31 33,-31-32,31-1,-31 33,31-32,-32 31,32-31,-31 0,31-1,-31 1,31 0,-31-32,31 31,0-31,0 0,-31 0,31 32,0-32,0 0,0 0,0 0,0 0,0 0,0 0</inkml:trace>
  <inkml:trace contextRef="#ctx0" brushRef="#br0" timeOffset="8187">721 2225,'0'0,"0"0,0 0,0 0,0 0,0 0,0 0,0 0,0 0,0 0,-31 0,31 31,0-31,-31 32,31-32,0 32,-31-32,31 0,0 32,0-32,0 0,0 31,0-31,0 0,0 32,0-32,0 32,0-32,0 32,0-32,0 31,31-31,-31 0,0 0,31 32,-31-32,0 0,31 0,-31 0,0 0,31 0,-31 0,0-32,0 32,32 0,-32 0,31 0,-31-31,0 31,31 0,-31-32,31 0,-31 32,32-32,-32 1,0 31,31-32,-31 32,0 0,0-32,0 32,0-32,0 32,0-31,0-1,0 32,0 0,0-32,0 32,0 0,0 0,0 0,-31 0,31 0,-32 0,1 0,31 0,-31 0,31 0,-31 0,31 0,-32 0,32 32,0-32,0 0,0 0,0 0,0 0,0 0,0 0,0 0,0 0,0 32</inkml:trace>
  <inkml:trace contextRef="#ctx0" brushRef="#br0" timeOffset="9312">440 3082,'0'0,"0"0,0 0,0 0,0-32,0 32,-31 0,31 0,0-32,-31 32,31 0,-31 0,31 0,0 0,-31 0,31 0,0 0,-32 0,32 0,-62 0,31 32,31 0,-32-32,1 31,31 1,0-32,0 32,0-32,0 0,0 31,0-31,0 0,0 0,0 0,31 0,1 32,-32-32,31 0,0 0,0-32,-31 32,32-31,-1-1,0 32,-31-32,0 32,0 0,0 0,0 0,0 0,0 0,0 0,0 0,0 0,0 0,0 0,0 0,0 0,0 0,0 0,0 0,0 0,0 0,0 0,0 32,-31 0,31-1,0 1,-31 0,31 0,-32-1,32-31,-31 32,31 0,0 0,-31-1,31-31,0 32,0-32,0 0,0 32,-31-32,31 31,0-31,0 0,0 0,0 0,0 0,0 0,0 0,0 0</inkml:trace>
  <inkml:trace contextRef="#ctx0" brushRef="#br0" timeOffset="10297">784 3082,'0'0,"0"0,0 0,0 0,0 0,0 0,-32 0,32 31,0-31,0 0,-31 0,31 32,-31-32,31 32,0-32,-31 31,31-31,0 32,0-32,0 32,0-32,0 0,0 32,0-32,0 31,0-31,0 32,0-32,0 0,0 32,0-32,0 0,0 0,31 0,-31 0,0 0,31 0,-31 0,31 0,-31 0,0 0,32 0,-32 0,0 0,31 0,-31 0,0 0,31 0,-31 0,31-32,-31 32,0 0,32-32,-32 32,31-31,-31 31,0-32,0 32,31 0,-31-32,0 32,0 0,0 0,0 0,0-32,0 1,0 31,0-32,0 32,0 0,0 0,0 0,0 0,0 0,-31 0,31 0,0 0,0 0,0 0,-31 0,31-32,-32 32,32 0,-31 0,0 0,31 0,0 0,-31 0,31 0,0 0,0 0,0 0,0 0,-32 0,32 0,0 0,0 0,0 0,0 0,0 0,0 0,0 0,0 0,0 0,0 0,0 0,0 0,0 0,0 0,0 0</inkml:trace>
</inkml:ink>
</file>

<file path=ppt/ink/ink57.xml><?xml version="1.0" encoding="utf-8"?>
<inkml:ink xmlns:inkml="http://www.w3.org/2003/InkML">
  <inkml:definitions>
    <inkml:context xml:id="ctx0">
      <inkml:inkSource xml:id="inkSrc0">
        <inkml:traceFormat>
          <inkml:channel name="X" type="integer" max="1024" units="cm"/>
          <inkml:channel name="Y" type="integer" max="600" units="cm"/>
        </inkml:traceFormat>
        <inkml:channelProperties>
          <inkml:channelProperty channel="X" name="resolution" value="32" units="1/cm"/>
          <inkml:channelProperty channel="Y" name="resolution" value="33" units="1/cm"/>
        </inkml:channelProperties>
      </inkml:inkSource>
      <inkml:timestamp xml:id="ts0" timeString="2012-01-17T12:16:40.281"/>
    </inkml:context>
    <inkml:brush xml:id="br0">
      <inkml:brushProperty name="width" value="0.09701" units="cm"/>
      <inkml:brushProperty name="height" value="0.09701" units="cm"/>
      <inkml:brushProperty name="fitToCurve" value="1"/>
    </inkml:brush>
  </inkml:definitions>
  <inkml:trace contextRef="#ctx0" brushRef="#br0">466 421,'0'0,"0"0,0 0,0 0,0-32,0 32,0 0,0 0,0 0,0 0,0-31,32 31,-32 0,0-32,0 32,32 0,-32-32,0 32,32 0,-32 0,0-31,32 31,-32 0,0 0,0 0,0 0,32 0,-32 0,0 0,0 0,32-32,-32 32,0 0,31 0,-31 0,0 0,0 32,0-32,0 31,0-31,32 32,-32 0,0-32,0 63,0-63,0 64,0-33,0-31,-32 32,32 0,0 0,0-32,0 0,0 0,0 0,32 31,-32-31,0 0,32 0,-32 0,32 0,-32 0,32 0,-32 0,32 0,-32 0,0 0,0 0,0 0,0 0,0 0,0 0,-32-63</inkml:trace>
  <inkml:trace contextRef="#ctx0" brushRef="#br0" timeOffset="812">817 199,'0'0,"0"0,0 0,0 0,0 0,0 0,0 0,-32 0,32 32,0-32,-32 0,32 32,0-1,-32 1,32-32,-32 32,1 31,-1-31,0 31,0-31,0 32,-32-1,33-31,-1 31,32-63,-32 32,32-32,0 0,0 0,0 0,0 0,0 0,0 0,0 0,0 0,0 0,0 0</inkml:trace>
  <inkml:trace contextRef="#ctx0" brushRef="#br0" timeOffset="1437">976 929,'0'0,"0"0,0 0,0 0,0 0,0 0,0 0,0-32,0 32,32-32,-32 32,0-31,32-1,0 0,-32 1,0-1,0 32,0 0,0-32,0 32,0 0,0 0,0 0,0 0,0 0,0 0,0 0,0 0,0 0,0 0,0 0,0 0,0 0,0 0,0 32,0-32,0 32,0-32,0 31,0-31,31 32,-31-32,0 32,0-32,32 0,-32 31,0-31,0 0,0 0,0 0,32 0,-32 32,0-32,0 0,0 0,0 0</inkml:trace>
  <inkml:trace contextRef="#ctx0" brushRef="#br0" timeOffset="2219">1040 421,'0'0,"0"0,0 0,0 0,0 0,32 0,-32 0,0 0,0 32,0-32,31 0,-31 0,0 0,0 32,0-32,0 0,0 0,0 0,0 0,0 0</inkml:trace>
  <inkml:trace contextRef="#ctx0" brushRef="#br0" timeOffset="2750">1103 40,'0'0,"0"0,0 0,0 0,0 0,0 0,0 0,0 0,0 0,0 0,0 0,0 0,0 0,0 0,0 0,0 0,32 0,-32 0,32 0,-32 0,32 0,-32 0,0 0,32 0,-32-31,32 31,-32 0,0 0,32 0,-32 0,31 0,-31 0,0 0,0 31,0-31,0 0,0 0,0 0,0 0,0 32,-31-32,31 0,0 32,-32-32,32 0,0 0,0 0,-32 32,32-32,0 0,-32 31,32-31,-32 0,32 0,0 0,0 0,0 0,0 0,0 0,0 0,0 0,0 0,0 0,0 0,0 0,0 0,0 0,0 0,0 0,0 0,0 0,0 0,0 0,0 0,32 0,-32 0,0 0,32 0,-32 0,32 0,-32 0,32 0,-1 0,1 0,-32 0,32 0,0 0,-32 0,32 0,-32 0,0 0,32-31,-32 31,0 0,0 0,0 0,0 0,0 0,0 0,0 0,0 0,0 0,0 0,0 0,0 0,0 0,0 0,0 0,0 0,0 0,0 0,0 0,0 0</inkml:trace>
  <inkml:trace contextRef="#ctx0" brushRef="#br0" timeOffset="8000">594 1373,'0'0,"0"0,0 0,0 0,0 0,0 0,0 0,0 0,0 0,0 0,0 0,0-32,-32 32,32 0,0 0,0 0,0 0,-32-31,32 31,0 0,-32 0,32-32,0 32,-32 0,32 0,-31 0,31 0,-32 0,32 0,-32 0,32 0,0 0,-32 0,32 0,0 0,0 0,0 32,-32-32,32 0,0 31,0-31,0 0,0 32,0-32,0 32,0-32,0 32,0-32,32 31,-32-31,0 32,32-32,-32 32,32-1,-32-31,0 32,0-32,32 32,-32-32,0 32,0-32,0 31,0 1,0 0,0-32,0 32,0-32,-32 0,32 0,-32 31,32-31,-32 0,0 0,-31 0,31 0,0 0,0 0,0 0,32-31,0 31,0 0,0 0,0 0,0-32,32 0,-32 0,32 1,0 31,0-32,-1 0,33 32,-32-32,0 32,31-31,-31-1,32 32,-32 0,0-32,-32 32</inkml:trace>
  <inkml:trace contextRef="#ctx0" brushRef="#br0" timeOffset="8922">912 1310,'0'0,"0"0,0 0,0 0,0 0,0 0,0 0,0 0,0 0,0 0,0 0,0 0,0 31,-31 1,-1 32,0 31,-32 0,32-32,0 33,32-33,-31-31,31-1,0 1,0-32</inkml:trace>
  <inkml:trace contextRef="#ctx0" brushRef="#br0" timeOffset="9390">1167 1437,'0'0,"0"0,0 0,-32 31,32-31,0 32,-32-32,1 32,31-1,-32 1,32 0,0-32,0 32,-32-32,32 31,0-31,32 0,0 0,-1 0,1 0,0-31,0 31,0-32,0 0,-32 0,32 32,-32-31,0 31,0-32,0 32,-32 0,0 0,0-32,0 32,32 0,-32 0,0 0,32 0,0 0,0-31,0 31,0 0,32 0,0 0,0 0,0 0,0 0,31 0,-31 0,-32 0,32 0,-32 0,0 0,0 0,0 0,0 0,0 0,0 0,0 0,0 0,32 0,-32 0,0 0,0 0,0 0,0 0,0 0,0 31,0 1,0 0,0-1,0 33,0-64,0 32,0-32,0 0,32 0,-32 0,32 0,0 0,-1 0,1-32,64-95,-96 95,0 1,0 31,0-32,0 32,-32-32,32 32,-32 0,32 0,-32 0,32 0,0 0,0 0,0 0,0 0,0 0,0 0,0 0,-32 32,32-32,0 32,-31-32</inkml:trace>
  <inkml:trace contextRef="#ctx0" brushRef="#br0" timeOffset="11969">212 2484,'0'0,"0"0,0 0,0 0,0 0,0 0,0 0,0 0,0 0,0 0,0 0,0 0,0 0,-32 0,0 31,32 1,-32 0,0-32,32 32,0-32,-32 0,32 0,0 0,0 0,0 31,32-31,0 0,-32 0,32 32,0-32,0 0,0 0,-1 32,1-32,0 0,32 0,-1-32,-31 32,0-32,0 32,0 0,0-31,-32 31,0 0,0 0,0 0,0 0,-32 0</inkml:trace>
  <inkml:trace contextRef="#ctx0" brushRef="#br0" timeOffset="12500">562 2420,'0'0,"0"0,-32 32,32-32,-32 32,0-1,1 33,-1-32,32-1,-32 1,0 31,0-31,0 0,32 0,-31-1,31 1</inkml:trace>
  <inkml:trace contextRef="#ctx0" brushRef="#br0" timeOffset="12890">1008 2388,'0'0,"0"0,0 0,0 0,0 0,0 0,0 0,0 0,0-31,0 31,0 0,0 0,0 0,0-32,-32 32,32 0,0 0,0-32,-32 32,32 0,-32 0,32 0,-31 0,31 0,-32 0,32 0,-32 0,32 0,-32 32,32-32,0 0,0 32,0-32,0 31,0 1,32-32,0 32,-32-32,32 0,-32 32,31-32,-31 0,32 0,0 0,-32 0,0 0,32-32,-32 32,32-32,-32 32,0-32,32 32,-32 0,0 0,0 0,0 0,0 0,0 0,-32 0,32 0,0 0,0 0,0 0,0 0,0 0,0 0,0 0,0 0,0 0,-32 0,32 32,0 0,-32 0,0-1,0 33,1-32,-1 31,32 0,-32-31,32 0,-32 0,32-1,-32 1,32-32,0 32,0-32,0 0,0 32</inkml:trace>
  <inkml:trace contextRef="#ctx0" brushRef="#br0" timeOffset="13906">1295 2357,'0'31,"0"-31,0 32,0-32,-32 32,32 0,-32-1,32 1,0-32,0 32,0-32,0 0,0 32,0-32,32 0,0 0,-1 0,33-127,-64 127,0-32,0 32,0-32,-32 32,32-32,-32 32,1 0,31 0,0 0,0-31,0 31,0 0,0 0,0 0,31 0,33 0,-32 0,32-32,-1 32,-31 0,0 0,0 0,-32 0,0 0,0 0,0 0,0 0,0 0,0 32,0-32,-32 0,32 0,0 0,0 0,0 0,32 31,-32-31,0 32,0 0,0 0,32-1,-32-31,0 32,0-32,32 0,-32 0,31 0,1 0,0-32,-32 32,32-31,0 31,-32-32,32 32,-32-32,0 32,0-32,0 32,0 0,0-31,-32 31,32 0,-32 0,32-32,-32 32,32 0,0 0,-32 0,32 0,0 0,0 0,0 0,0 0,0 0,0 0</inkml:trace>
  <inkml:trace contextRef="#ctx0" brushRef="#br0" timeOffset="15406">116 3372,'-32'0,"64"-32,0 32,-32 0,0 0,32 0,-32 0,0 0,32 32,-32-32,32 32,-1-32,-31 31,32-31,0 0,-32 32,0-32,0 0,0 0,0 0,0 32,-32-32,0 32,1-1,-33 1,32 0,-32 0,32-32,1 0,-1 0,32 0,0 0,0 0,0 0,0 0,0 0,32 0,-32 0,31 0,-31 0,32 0,0 0,0 0,0 0,32 0,-1 0,1 0,-32 0,31 0,-31 0,-32 0,32 0,-32 0,0 0</inkml:trace>
  <inkml:trace contextRef="#ctx0" brushRef="#br0" timeOffset="16031">785 3309,'0'0,"0"0,0 0,0 31,0-31,-32 32,0 0,32-1,0 1,-32-32,32 0,0 32,0-32,0 0,0 0,32 0,-32 0,0 0,32 0,-32 32,32-32,-32 0,32 0,0 0,0 0,-1 0,-31 0,32 31,-32-31,0 32,0-32,-32 32,1 0,-33-1,32 1,-32 0,32-1,1 1,31-32,0 0</inkml:trace>
  <inkml:trace contextRef="#ctx0" brushRef="#br0" timeOffset="16500">721 3309,'0'0,"0"0,32 0,0 0,0 0,32-32,-33 32,65 0,-32 0,-33-32,33 32,-32 0,0 0,-32 0,0 0,0 0,-32 32,0-32,0 32,32-32,0 0,0 0,0 0,0 0,32 0,-32 0,0 0,32 0,-32 0,0 0,0 0,0 31,0-31,-32 32,32 0,0-1,0 1,0 0,0 0,0-32,0 0,0 0,0 0,32 0,-32 0,32 0,0-32,-32-32,32 33,-32-1,0 0,31 1,-31-1,0 32,0 0,0 0,0 0,0 0,0 0,0 0,0 0,0-32,0 32,0 0,0 0,0 0,32 0,-32 0,32 0,-32 0,32 0,0-32,0 32,0 0,-32 0,31 0,-31 0,0 0,0 0,0 0,0 0,0 0,0 0,0 0,0 0,0 0,0 0,0 0,0 32,0 0,0 0,0-1,0 1,0 0,0 31,0-63,0 32,0 0,32-32,-32 0,32 0,0 0,0-32,0-32,-1 33,1-1,0-31,-32 31,0 0,0 32,-32-32,-31 32,31 0,0 0,0 0,0 0,32 0,0 32,0-32,0 0,0 0,0 0</inkml:trace>
  <inkml:trace contextRef="#ctx0" brushRef="#br0" timeOffset="18094">849 4038,'0'0,"0"0,0 0,0 0,0 0,0 0,0 0,0 0,0 0,0 0,0 0,0 0,-32 0,32 0,0 0,-32 0,32 0,-32 0,32 0,-32 0,32 0,-32 0,1 0,31 0,-32 32,32-32,-32 32,32-1,-32-31,32 32,-32 0,32-32,0 32,0-32,0 0,0 31,32-31,0 32,0-32,0 0,-1-32,33 1,-32 31,0-32,-32 0,0 32,0-32,0 32,0 0,0 0,0 0,-32 0,32 0,0 0,0 0,0 0,0 0,0 0,0 0,0 0,0 0,0 0,0 0,-32 32,32 0,-32 0,0-1,1 1,31 32,-32-33,0 1,32 0,-32 31,0-31,32 0,-32-32,32 31,-32-31,32 32,0-32,0 0,0 0,0 0</inkml:trace>
  <inkml:trace contextRef="#ctx0" brushRef="#br0" timeOffset="19000">1167 4102,'0'31,"-32"33,32-32,-32-1,32 1,-31 0,-1 0,32-32,0 31,0-31,32 32,-32-32,31 0,1 32,0-32,-32 0,32-32,0 0,0 1,-32-1,0 0,0 0,0 1,0 31,-32-32,32 32,0 0,0-32,-32 32,32 0,0 0,0 0,32 0,-32 0,32 0,0 0,-1-32,1 32,0 0,0-31,32 31,-32 0,-32-32,31 32,-31 0,0 0,0 0,0 32,0-32,-31 31,31 1,-32 0,32 0,-32 31,32-31,0 0,0-1,0 1,32-32,-32 32,32-32,-1 0,97-127,-96 95,-32 0,0 1,0-1,0 0,0 32,-64 0,32 0,0 0,0 0,1 0,31 0,0 0,0 0,0 0,0 0,0 0,0 32</inkml:trace>
  <inkml:trace contextRef="#ctx0" brushRef="#br0" timeOffset="20234">785 4863,'0'0,"0"0,0 0,0 0,0 0,0 0,0 0,0 0,0 0,0 0,0 0,0 0,0 0,0 0,-32 32,32 31,-32-31,0 32,1-33,-1 33,0-32,0 31,-32-31,64-1,-32 1,32-32,-31 0,31 0,0 0,0 0</inkml:trace>
  <inkml:trace contextRef="#ctx0" brushRef="#br0" timeOffset="20719">1040 4895,'32'0,"-1"0,33 0,-64 0,32-32,-32 32,32 0,-32 0,32 32,-32-32,32 32,-32-32,0 31,0-31,0 32,0-32,-32 32,32-32,-32 32,32-32,-32 31,0-31,32 0,-32 0,0 0,32 0,-31 0,31-31,0 31,0-32,0 0,0 0,31 1,1-1,-32 0,32 32,-32 0,32-31,-32 31,0 0,32 0</inkml:trace>
  <inkml:trace contextRef="#ctx0" brushRef="#br0" timeOffset="21297">1645 4832,'64'-32,"-33"32,-31 0,32 32,-32-1,0-31,0 32,0 0,0-1,0 1,-32-32,32 32,-31-32,-1 32,0-32,0 0,0 0,32 0,-32 0,32 0,0 0,-31-32,31 0,0 0,0 32,0-31,0-1,31 32,-31 0,32-32,0 32,-32-31,32 31,0 0,-32 0,0 0,0 0,0 0,-32 31</inkml:trace>
  <inkml:trace contextRef="#ctx0" brushRef="#br0" timeOffset="22015">753 5688,'0'0,"0"0,-32 32,0 0,1-1,-1 1,0 0,0 31,0-31,32-32,-32 32,32-32,0 0,0 0,0 32,0-32,0 0,0 0</inkml:trace>
  <inkml:trace contextRef="#ctx0" brushRef="#br0" timeOffset="22328">1199 5656,'0'0,"0"0,0 0,0-31,0 31,32 0,-32 0,32 0,-32 0,32 0,-32 0,31 31,-31 1,32 0,-32 0,0-1,0 1,0 0,0-32,-32 32,1-1,-1-31,0 32,0-32,0 0,0 0,32 0,-32-32,32 32,0-63,0 31,32 0,0-31,0-1,0 33,0-1,-32 32,0 0,32 0,-32 0,0 0</inkml:trace>
  <inkml:trace contextRef="#ctx0" brushRef="#br0" timeOffset="22937">1709 5656,'0'0,"95"0,-63 0,-32 0,32 32,-32 0,32 0,-32-32,0 31,0 1,0 0,0 0,-32-32,0 31,-32 1,32 0,1-32,-33 0,32 0,32 0,0 0,0-32,0 32,0-32,32-31,0 31,0-31,-1 31,1 0,-32 32,0 0,0 0,0 0,0 0,0 0,0 0,-32 32,32-32</inkml:trace>
</inkml:ink>
</file>

<file path=ppt/ink/ink58.xml><?xml version="1.0" encoding="utf-8"?>
<inkml:ink xmlns:inkml="http://www.w3.org/2003/InkML">
  <inkml:definitions>
    <inkml:context xml:id="ctx0">
      <inkml:inkSource xml:id="inkSrc0">
        <inkml:traceFormat>
          <inkml:channel name="X" type="integer" max="1024" units="cm"/>
          <inkml:channel name="Y" type="integer" max="600" units="cm"/>
        </inkml:traceFormat>
        <inkml:channelProperties>
          <inkml:channelProperty channel="X" name="resolution" value="32" units="1/cm"/>
          <inkml:channelProperty channel="Y" name="resolution" value="33" units="1/cm"/>
        </inkml:channelProperties>
      </inkml:inkSource>
      <inkml:timestamp xml:id="ts0" timeString="2012-01-17T12:17:04.203"/>
    </inkml:context>
    <inkml:brush xml:id="br0">
      <inkml:brushProperty name="width" value="0.09701" units="cm"/>
      <inkml:brushProperty name="height" value="0.09701" units="cm"/>
      <inkml:brushProperty name="fitToCurve" value="1"/>
    </inkml:brush>
  </inkml:definitions>
  <inkml:trace contextRef="#ctx0" brushRef="#br0">1118 65,'0'0,"0"0,0 0,0 0,0 0,0 0,0 0,0 0,0-31,0 31,0 0,0 0,-32 0,32-32,-31 32,31 0,-32 0,32 0,-32 0,32 0,-31 0,-1 0,32 0,-32 32,1-32,-1 31,32 1,-32-32,32 32,0-32,0 0,32 32,-32-32,32 0,-1 31,1-31,0 0,-1 0,-31 0,32 0,-32 0,32 0,-32 0,0 0,31 0,-31 0,0-31,0 31,0 0,0 0,0 0,0 0,0 0,0 0,0 0,0 0,0 0,0 0,0 0,-31 31,31-31,-32 32,32 0,-32 0,1 31,-64 159,63-158,32-1,-32-31,1 31,-1-31,32-32,0 0,-31 32,31-32,0 0,0 0,31 0</inkml:trace>
  <inkml:trace contextRef="#ctx0" brushRef="#br0" timeOffset="812">1497 192,'-31'0,"31"0,0 0,-32 0,32 0,0 0,-31 32,31-32,0 32,-32 0,32 31,0-31,0 0,0-32,0 31,0-31,32 0,-1 0,1-31,-1-1,1 0,0-31,-1 31,-31 0,0 0,0 1,0-1,0 32,0 0,-31 0,31 0,0 0,-32 0,32 0,0 0,0 0,32 0,-1 0,1 0,0 0,-1 0,1-32,0 32,-1 0,1 0,-1 0,-31 0,0 0,0 0,0 0,0 0,0 0,-31 32,31 31,0-31,0 0,0 0,0-1,0 1,31-32,1 0,31 0,-31 0,31-32,-31 1,0 31,-32-32,0 32,0-32,-32 0,0 32,1-31,-33 31,33 0,-33 0,33 0,31 0,-32 0</inkml:trace>
  <inkml:trace contextRef="#ctx0" brushRef="#br0" timeOffset="2062">453 1144,'0'0,"0"0,0 0,0 0,0 0,0 0,0 0,0 0,0 0,32 0,0 32,-1 0,1 0,0-1,-32-31,31 32,1-32,-32 32,0-32,0 32,0-1,-32 1,1 0,-1 0,0-1,-31-31,31 32,1-32,-1 32,32-32,-32 0,1 0,31 32,-32-32,32 0,0 0,0 0,0 0,0 0,0 0,32 0,-1 0,1 0,0-32,-1 32,1 0,31 0,1 0,-33 0,33 0,-33 0,-31 0</inkml:trace>
  <inkml:trace contextRef="#ctx0" brushRef="#br0" timeOffset="2656">1086 1113,'0'0,"0"0,0 0,0 0,0 0,-31 0,31 31,-32 1,0 0,32 0,-31-1,31 1,0-32,31 0,-31 0,32 0,0 0,-1 32,-31-32,32 0,-32 0,31 0,-31 0,0 32,0-32,-31 31,31 1,-32 0,32 0,-31 31,-1-31,0 0,32-32,0 31,-31-31,31 0,0 0,0-31</inkml:trace>
  <inkml:trace contextRef="#ctx0" brushRef="#br0" timeOffset="3109">1086 1018,'32'0,"-32"0,158 0,-126 0,31 0,-31 0,-1 0,1 0,-1 0,-31 0,0 0,0 0,0 0,0 0,0 0,0 0,-31 0,31 0,0 0,0 0,0 0,0 31,0-31,0 32,0 0,0-1,-32 33,32-32,0 31,0-31,0-32,0 32,32-32,-32 0,31 0,1 0,0-32,-1 0,1 0,-32-31,32 31,-32 0,-32 32,32-31,-32 31,1-32,-1 32,32 0,0 0,0 0,0 0,0 0,0 0,32-32,-1 32,1 0,0 0,-1 0,1 0,0 0,-1-31,-31 31,0 0,0 0,0 0,0 0,0 0,0 0,0 0,0 31,0 33,0-1,0-31,0 31,0-31,0 0,0-32,63 32,-31-32,0-32,-1 0,-31-31,32 31,-32-32,0 33,0-1,0 32,0 0,-32-32,1 32,-33 0,33 32,-1 0,1-1,31-31</inkml:trace>
  <inkml:trace contextRef="#ctx0" brushRef="#br0" timeOffset="4468">675 2065,'-95'32,"95"-32,0 0,0 0,0 0,-32 0,1 0,-1 31,0-31,1 32,-1 0,0-1,32 1,-31 0,31-32,-32 0,32 0,0 0,0 32,0-32,32 0,-1 0,1 31,0-31,31 0,0 0,1 0,-1-31,32 31,-32-32,0 0,1 0</inkml:trace>
  <inkml:trace contextRef="#ctx0" brushRef="#br0" timeOffset="4797">801 2097,'0'-32,"32"32,-32 0,0 0,0 63,-32 1,1 31,-32 0,-1 0,33-31,-1-1,32 1,0-64,0 0</inkml:trace>
  <inkml:trace contextRef="#ctx0" brushRef="#br0" timeOffset="5187">1308 2065,'0'-32,"0"0,0 32,0 0,0-31,0 31,-32 0,32 0,0-32,-32 32,32 0,-31 0,-1 32,0-1,1 1,31-32,-32 32,32-32,0 32,0-1,32-31,-1 0,1 32,31-32,-31 0,0 0,-1-32,-31 32,0-31,0 31,0 0,0 0,0-32,0 32,-31 0,31 0,0 0,0 0,0 0,0 32,-32-1,32 1,-32 31,1 33,-1-1,0-32,1 1,-1-1,32 1,-31-32,-1-1,32 1,-32 0</inkml:trace>
  <inkml:trace contextRef="#ctx0" brushRef="#br0" timeOffset="5797">1592 2097,'0'0,"0"0,0 0,-31 0,31 0,0 0,-32 31,32-31,0 32,0-32,0 32,0-32,0 31,0 1,0-32,0 32,32-32,31-32,-31 32,-32-32,31 1,-31 31,0-32,0 32,0 0,-31 0,31-32,0 32,0 0,0 0,0 0,31 0,-31 0,32 0,0 0,-32 0,31 0,1 0,-32 0,31 0,-31 0,0 0,0 0,0 0,0 0,0 0,0 0,0 0,0 32,0 0,0-1,0 1,0 0,0 0,0-1,32-31,0 0,-1 0,1 0,0 0,-1-31,1 31,-32-32,32 32,-32-32,0 32,31-32,-31 32,0-31,0-1,0 32,0-32,0 1,-31 31,31-32,-32 0,0 32,1 0,31 0,-32 0,0 0,32 0,0 0,0 0,0 0,0 0,0 0,0 0,0 0,0 0,0 0,0 0,0 32,0-32,-31 0</inkml:trace>
  <inkml:trace contextRef="#ctx0" brushRef="#br0" timeOffset="8172">896 3112,'0'0,"0"0,0 0,0 0,0 0,0 0,0 0,0 0,0 0,0 0,0 0,0 0,0 0,0-32,0 32,0-31,-31-1,31 32,0-32,-32 32,32-32,-32 32,32 0,-31 0,-32 32,31 0,0 0,32-32,-31 31,31-31,0 32,0-32,0 0,0 32,0-32,0 0,0 32,31-32,-31 0,0 31,32-31,0 32,-1 0,1-1,-1 1,-31-32,32 32,0 0,-32-1,0-31,0 32,0-32,0 32,0-32,-32 32,0-32,1 31,-1-31,-31 32,31-32,1 0,-1 32,0-32,1 0,31 0,0-32,0 32,0-32,0 1,0-1,0 0,0 32,0-32,31 32,-31-31,32 31,-32-32,32 32,31-32,-31 32,31-32,0 1,0-1,1 0,-1 1,0-1</inkml:trace>
  <inkml:trace contextRef="#ctx0" brushRef="#br0" timeOffset="8953">1339 2985,'0'0,"0"-32,0 32,0 0,0 0,0 0,0 0,0 0,0 0,0 32,-31 0,31 31,-32-31,0 32,1-1,31 32,-32-31,32-1,-32-31,32 0</inkml:trace>
  <inkml:trace contextRef="#ctx0" brushRef="#br0" timeOffset="9359">1624 3017,'0'0,"0"-32,-32 32,32 32,0-32,-31 63,-1-31,32 0,-32 31,32-31,0 0,32-1,0-31,-1 0,1-31,0-1,-1 32,-31-32,32 1,-32-1,0 0,-32 32,32-32,-31 1,-1 31,32-32,0 32,0 0,0 0,0 0,32 0,-1 0,33-32,-33 32,1 0,-1 0,1 0,0 0,31-32,-63 32,0 0,0 0,0 0,0 0,0 0,0 0,0 0,0 0,0 0,0 32,0 0,0 0,0 31,0-31,0 0,32-1,-1 1,1-32,0 32,-1-32,32-32,-31 0,31-31,-63 31,32-31,-32 31,0 0,0 0,-32 32,1-31,-1 31,-31 0,31 0,1 0,31 0,0 0,0 0,0 0,0 0,0 0,0 0,0 0,0 0,0 0,0 0,0 0,0 0,0 0,0 0,0 31,0-31</inkml:trace>
  <inkml:trace contextRef="#ctx0" brushRef="#br0" timeOffset="13281">169 3620,'0'32,"0"-32,0 0,0 0,0 0,0 0,0 0,0 0,0 0,0 0,0 0,0 0,0 0,0 0,0 0,0 0,0 0,0 0,0 0,0 0,0 0,0 0,0 0,0 0,31 0,1 0,-32 0,0 0,32 0,-32 0,0 0,31 0,-31 0,0 0,32 0,-32 0,0 0,31 0,1 0,-32 0,32 0,-32 0,31 0,1 0,-32 0,32 0,-1 0,1 0,-32 0,32 0,-32 0,31 0,-31 0,32 0,0 0,-1 0,1 0,-32 0,31 0,1 0,0 0,-32 0,31 0,1 0,0 0,-1 0,1 0,0 0,-32 0,31 0,1 0,-1 0,1 0,0 0,-32 0,31 0,1 0,0 0,-1 0,-31 0,32 0,-32 0,32 0,-32 0,31 0,1 0,-1 0,1 0,0-32,-1 32,-31 0,32 0,0 0,-1 0,1 0,0 0,-1 0,1 0,-1 0,1-32,0 32,-1 0,1 0,0 0,31 0,-31 0,-1 0,1-32,31 32,-31 0,-1 0,1 0,0 0,-1 0,-31 0,32 0,0 0,-1 0,1 0,31 0,-31 0,-1 0,33 0,-33 0,1-31,0 31,-1 0,-31 0,0 0,0 0,0 0,0 0,0 0,0 0,0 0,0 0,0 0,0 0,0 0,0 0,0 0</inkml:trace>
  <inkml:trace contextRef="#ctx0" brushRef="#br0" timeOffset="15625">1181 3969,'-63'0,"63"0,0 0,0 0,0 0,-32 0,32 0,0 0,-31 0,31 0,-32 0,32 0,-32 32,32-32,-31 0,31 31,-32-31,32 0,0 0,-32 32,32-32,-31 32,-1-32,32 32,-32-32,1 31,-1-31,1 32,31-32,-32 32,0 0,1-32,-1 31,-31 1,31 0,0-1,32 1,-31-32,-1 32,32 0,-32-1,32-31,-31 32,-1 0,32 0,-31-1,-1 1,32 0,-32 0,32 31,-31-31,31 0,0-1,0 1,-32 0,32-1,-32 33,32-32,-31-1,31 33,0-32,0-1,-32 1,32 0,0 0,-32-1,32 1,0 0,0-1,0 33,0-32,0-1,0 1,0-32,0 32,0 0,0-32,0 31,0 1,0-32,32 32,-32 0,0-32,32 31,-32 1,31-32,-31 32,32 0,-32-32,32 31,-1-31,1 32,0-32,-1 32,1-32,-1 0,1 0,0 31,-32-31,31 0,-31 0,32 0,-32 0,0 0,0 0,0 0,0 0,0 0,0 0,0 0,0 0</inkml:trace>
  <inkml:trace contextRef="#ctx0" brushRef="#br0" timeOffset="16625">580 5778,'0'0,"0"0,0 0,0 0,0 32,32-32,-32 31,31 1,1-32,0 32,-1 0,1-1,-32-31,31 32,-31-32,0 0,0 0,0 0,0 0,0 0,0 32,-31-32,-1 0,1 31,-1 1,0 0,1 0,31-1,-32-31,0 32,32 32,-31-33,-1 1,0-32,1 32,31-32,0 0,0 0,-32 0,32 0,0 32,0-32,0 0,0 0,0 0</inkml:trace>
  <inkml:trace contextRef="#ctx0" brushRef="#br0" timeOffset="18140">1181 6032,'0'0,"0"0,0 0,0 0,0 0,0 0,0 0,0 0,0 0,0 0,0 0,0-32,0 32,0 0,0 0,0 0,0 0,0 0,0 0,32 0,-1 0,33 0,-33-32,33 32,-33-31,1 31,-1 0,-31 0,0 0,0 0,0 0,0 0,0 0,0 0,0 0,0 0,0 0,0 0</inkml:trace>
  <inkml:trace contextRef="#ctx0" brushRef="#br0" timeOffset="18656">1213 6095,'-32'0,"32"0,-32 0,32 0,0 0,0 0,0 0,0 0,0 0,32 0,-32 0,32 32,-1-32,-31 0,32 32,0-32,-1 0,-31 31,32-31,-32 0,0 0,0 0,0 0,0 0,0 0,0 32,0-32,0 0,0 0,0 0,0 0,-32 32,32 0,-31-1,-1 1,0 0,1 0,-1-1,32-31,-32 32,32-32,-31 0,31 0,0 0,0 0,0 0,0 0,0 0,0 0,0 0,31 0,-31 0,32 0,-32 0,32 0,-1 0,33 0,-33 0,1 0,31 0,-31 0,-1 0,1 0,-32 0,32 0,-32 0,0 0,0 0,0 0,0 32,0-32</inkml:trace>
</inkml:ink>
</file>

<file path=ppt/ink/ink59.xml><?xml version="1.0" encoding="utf-8"?>
<inkml:ink xmlns:inkml="http://www.w3.org/2003/InkML">
  <inkml:definitions>
    <inkml:context xml:id="ctx0">
      <inkml:inkSource xml:id="inkSrc0">
        <inkml:traceFormat>
          <inkml:channel name="X" type="integer" max="1024" units="cm"/>
          <inkml:channel name="Y" type="integer" max="600" units="cm"/>
        </inkml:traceFormat>
        <inkml:channelProperties>
          <inkml:channelProperty channel="X" name="resolution" value="32" units="1/cm"/>
          <inkml:channelProperty channel="Y" name="resolution" value="33" units="1/cm"/>
        </inkml:channelProperties>
      </inkml:inkSource>
      <inkml:timestamp xml:id="ts0" timeString="2012-01-17T12:15:09.828"/>
    </inkml:context>
    <inkml:brush xml:id="br0">
      <inkml:brushProperty name="width" value="0.09701" units="cm"/>
      <inkml:brushProperty name="height" value="0.09701" units="cm"/>
      <inkml:brushProperty name="fitToCurve" value="1"/>
    </inkml:brush>
  </inkml:definitions>
  <inkml:trace contextRef="#ctx0" brushRef="#br0">764 243,'0'0,"0"0,0 0,0 0,0 0,0 0,0 0,0 0,0 0,0 0,0 0,0-32,0 32,0 0,0-32,32 32,-32-32,31 32,-31-32,0 32,32 0,-32 0,0 0,0 0,32 0,-32 0,32-31,0 31,-32 0,0 0,31 0,-31 0,0 0,0 31,0-31,0 32,0 0,0 0,0 0,0-1,0 33,0-32,0-1,0 1,0 0,0 0,0-32,0 32,32-32,-32 0,0 0,32 0,-32 31,32-31,0 0,-32 0,31 0,-31 0,32 0,-32 0,0 0,32 0,-32 0,32 0,-32-31,0 31</inkml:trace>
  <inkml:trace contextRef="#ctx0" brushRef="#br0" timeOffset="703">1304 84,'0'0,"0"0,0 0,0 0,0 0,0 0,0 0,-31 0,-1 31,0-31,0 64,0-32,1 0,-1 31,0-31,-32 31,33-31,-1 32,0-32,0 31,32-31,-32-32,32 32,0-32,0 31,0-31,0 0,0 0,0 0,0 0,0 0,0 0,0 0</inkml:trace>
  <inkml:trace contextRef="#ctx0" brushRef="#br0" timeOffset="1234">1273 815,'0'0,"0"0,0 0,0 0,0 0,0-32,0 32,31-32,-31 0,32 0,-32 32,32-31,-32 31,0-32,0 32,0-32,0 32,0-32,0 32,0-31,0 31,0 0,0 0,0 0,0 0,0 0,0 0,0 31,0-31,0 0,0 32,0-32,0 0,32 32,-32 0,0-32,32 31,-32-31,31 32,-31-32,32 0,-32 0,0 0,0 0,0 0,0 0</inkml:trace>
  <inkml:trace contextRef="#ctx0" brushRef="#br0" timeOffset="1828">1400 274,'0'0,"0"0,0 0,0 0,0 32,0-32,0 32,32 0,-32-32</inkml:trace>
  <inkml:trace contextRef="#ctx0" brushRef="#br0" timeOffset="2140">1718 52,'0'-32,"0"32,0 0,0 0,0 0,0 0,0 0,0 32,0-32,0 32,-32-32,32 31,0 1,0-32,0 32,0 0,0 0,0-32,0 31,0-31,0 0,32 0,-32 0,0 32,0-32,32 0,-32 0,31 0,1-32,0 1,0 31,-32-32,32 0,-32 0,31 0,-31 1,32-1,-32 32,0-32,0 0,0 32,0 0,0 0,0 0,0 0,0 0,0 0,0 0,0 0,0 0,0 0,0 0,0 0,0 0,0 0,0 0,0 0,0 0,0 0,0 0,0 32,0 0,0 0,0-1,0 1,0 0,0 0,0-32,0 32,0-1,0-31,-32 96,32-65,0 1,0 0,0-32,0 32,0 0,0-32,0 31,0 1,0 0,0 0,0-32,0 31,0 1,-31-32,31 32,0-32,0 32,0-32,-32 0,32 32,-32-32,32 0,-32 31,0-31,1 32,-1-32,32 0,-32 0,32 0,-32 0,32-32,0 32,0-31,0-33,32 32,-32 0,0-31,32 63,-32-32,0 0,32 1,-32 31,0-32,0 32,0 0,0 0,31 0,-31 0,0 0,32 0,-32 0,0 0,0 0,32 0,-32 0</inkml:trace>
  <inkml:trace contextRef="#ctx0" brushRef="#br0" timeOffset="3468">2163 783,'0'0,"0"0,0 0,0 0,0 0,0 0,0 0,0 0,0-32,0 32,0 0,0-32,0 0,0 1,0 31,32-32,-32 0,0 0,0 32,0 0,0 0,0 0,0 0,0 0,0 0,0 0,0 0,0 0,0 0,0 0,0 0,0 0,0 0,0 0,0 0,0 0,0 0,0 0,0 32,0-32,0 32,0-32,0 0,0 32,0-32,0 31,0 1,32-32,-32 32,0-32,31 0,-31 32,0-32,32 0,-32 0,0 0,32 0,-32 0,0 0,0 0,0 0,0 0</inkml:trace>
  <inkml:trace contextRef="#ctx0" brushRef="#br0" timeOffset="4265">2290 306,'0'0,"0"0,0 0,0 0,0 0,0 0,0 0,0 0,0 0,0 0,32 0,-32 0,0 32,32-32,-32 0,0 0,0 0,0 0,0 0,0 0,0 0,0 0,0 0,0 0</inkml:trace>
  <inkml:trace contextRef="#ctx0" brushRef="#br0" timeOffset="11343">700 1228,'0'0,"0"0,0 0,0 0,0 0,0 0,0 0,0 0,0 0,0 0,0 0,0 0,0 0,0 0,0 0,0 0,0 0,0 0,0 0,0 0,0 0,32 32,-32-32,32 0,-32 0,32 31,-32-31,31 32,-31-32,0 0,32 32,-32-32,0 0,0 32,-32-32,32 32,-31-1,-33-31,32 32,0 0,1 0,-1-32,32 0,0 0,0 0,0 0,0 0,0 0,0 0,0 0,0 0,32 0,-32 0,31 31,-31-31,32 0,-32 32,32-32,-32 0,32 32,-32-32,0 0,0 32,0-32,0 32,0-32,0 31,-32 1,0 0,-31 0,31 0,0-1,32 1,-32-32,32 0,32 0,0 0</inkml:trace>
  <inkml:trace contextRef="#ctx0" brushRef="#br0" timeOffset="12218">1273 1164,'0'0,"0"0,0 0,0 0,0 0,0 0,0 0,0 0,-32 32,32 0,-32 0,32-1,-32 1,32 32,-32-32,32 31,-31-31,-1 31,32 1,-32-32,32 31,0-31,0-32,0 0,0 32,0-32,0 0,32 0,0 0,-1 0,1 0,0 0,0-32,0 0,-1 1,1 31,-32 0,0-32,0 32,-32 0,1-32,-1 32,0-32,0 32,0-32,1 32,-1 0,0 0,32 32,-32-32,32 32,0-32,0 32,0-32</inkml:trace>
  <inkml:trace contextRef="#ctx0" brushRef="#br0" timeOffset="12812">1686 1355,'0'-32,"0"32,0 0,0 0,0 0,0 0,0 0,0 0,0 0,0 0,0-32,0 32,0 0,0 0,0-31,-32 31,32 0,0-32,-32 32,32 0,-31 0,31 0,-64 32,32-32,32 31,0-31,0 32,0 0,0-32,0 32,0-32,32 32,-32-32,32 0,0 0,-32 0,31 0,1 0,-32 0,32 0,-32-32,0 32,0 0,0 0,0 0,0 0,0 0,0 0,0 0,0 0,0 0,0 0,0 0,0 0,0 0,0 0,0 0,0 0,0 0,0 0,-32 32,32 31,-32 1,32-1,-31 33,-1-33,0 1,0-1,32 1,0-32,-32-1,32-31,0 0,0 0,0 0,0 0,0 0,0 0</inkml:trace>
  <inkml:trace contextRef="#ctx0" brushRef="#br0" timeOffset="13625">1972 1450,'0'0,"0"0,0 0,0 0,0 0,0 0,0 0,0 0,0 0,0 0,0 0,-32 32,32 0,-31-32,31 32,0-1,0 1,0 0,0-32,0 0,0 32,0-32,0 0,31 0,-31 0,0 32,0-32,0 0,32 0,-32 0,0 0,0 0,32 0,-32 0,32-32,-32 32,32-32,-32 32,31-32,-31 32,0-32,32 32,-32 0,0-31,0-1,32 32,-32-32,0 0,0 32,0-31,0 31,0 0,0 0,0 0,0-32,-32 32,32 0,0-32,0 32,-32 0,32 0,0 0,0 0,-31 0,31 0,0 0,0 0,0 0,0 0,0 0,0 0,0 0,0 0,0 0,0 0,0 0,0 0,0 0,0 0</inkml:trace>
  <inkml:trace contextRef="#ctx0" brushRef="#br0" timeOffset="20968">668 2340,'0'0,"0"0,0 0,0 0,0-32,0 32,0 0,0 0,0 0,0 0,0 0,0 0,0 0,0 0,0 0,0 0,0 0,0 0,0 0,0 0,0 0,0 0,32 0,-32 0,0 0,32 0,-32 32,0-32,0 0,32 32,-32-32,0 32,0-32,0 0,0 32,0-32,0 31,0-31,0 32,-32 0,32 0,-32-32,0 32,1-32,-1 0,32 31,0-31,0 0,0 0,0 0,0 0,0 0,0 0,0-31,32 31,-32 0,31 0,33 31,-32 1,-32-32,0 32,0-32,0 32,0-32,0 31,-32-31,0 32,0-32,1 32,-1-32,32 32,0-32,0 0,0 0,0 0,0 0</inkml:trace>
  <inkml:trace contextRef="#ctx0" brushRef="#br0" timeOffset="21843">1145 2404,'0'0,"0"0,0 0,32 0,-32 0,0 0,32 0,0 0,-32 0,32 0,-32 32,0-32,31 31,-31 1,0-32,0 32,0-32,0 0,0 32,-31 0,-1-1,0-31,-32 32,33 0,-33-32,32 32,0-32,32 31,-31-31,31 0,0 0,0 0,31 0,1-31,32 31,-32-32,31 32,-31 0,0 0,0 0,-1 0,-31 0,32 0,-32 0</inkml:trace>
  <inkml:trace contextRef="#ctx0" brushRef="#br0" timeOffset="22343">1559 2340,'0'0,"0"0,0 0,0 0,0 0,32 0,-32 32,0-32,31 0,1 0,-32 0,32 32,-32-32,32 32,-32-32,0 31,0 1,-32-32,32 32,-32 0,32 0,-32-32,1 31,31-31,-32 32,32-32,0 0,-32 0,32 0,0 0,0 0,0 0,0 0,0 0,0 0,0 0,32 0,-32 0,32 0,-1 0,1 0,0 0,0-32,0 32,-1 0,1-31</inkml:trace>
  <inkml:trace contextRef="#ctx0" brushRef="#br0" timeOffset="22953">2004 2340,'0'0,"0"0,0 0,0 0,0 0,0 0,0 0,0 32,-32-32,32 32,0-32,0 32,0-1,-32-31,32 32,0-32,0 32,0-32,0 32,32 0,-32-32,0 31,0-31,32 0,-32 32,0-32,0 0,0 0,32 32,-32-32,0 0,32 0,-32 0,0 0,31 0,-31-32,32 32,-32 0,32-32,-32 1,32 31,-32-32,0 0,0 32,0-32,32 0,-32 32,0 0,0-31,0 31,0 0,-32 0,32-32,0 32,0 0,-32 0,32-32,0 32,-32 0,32 0,-32 0,32-32,-31 32,31 0,0 0,0 0,0 0,0 0,0 0,0 0,0 0,0 0,0 0,0 0,0 0</inkml:trace>
  <inkml:trace contextRef="#ctx0" brushRef="#br0" timeOffset="25500">796 3389,'-32'0,"32"0,0 0,0 0,0 0,0 0,0 0,0 0,0 0,0 0,0 0,0 0,0 0,0 0,0 0,0 0,0 0,0 0,0 0,0 0,-32 32,0 32,32-1,-32 1,1-33,-1 33,32 0,0-33,-32-31,32 32,0-32,0 0</inkml:trace>
  <inkml:trace contextRef="#ctx0" brushRef="#br0" timeOffset="26000">1304 3389,'0'0,"0"0,-31 0,31-32,0 32,0 0,-32 0,32 0,-32 32,32-32,-32 0,32 32,-32 0,32-32,-31 32,31-1,0-31,0 32,0-32,0 32,31 0,-31-32,32 31,-32-31,32 0,-32 0,32 0,-32 0,32 0,-32 0,31-31,1-1,-32 0,32 0,-32 1,0-1,0 0,0 0,0 32,0 0,0-32,-32 32,32 0,-32 0,32 0,0 0,-31 0,31 0,0 0,0 0</inkml:trace>
  <inkml:trace contextRef="#ctx0" brushRef="#br0" timeOffset="26593">1718 3167,'0'0,"0"0,0 0,0 0,-32 31,32 1,-32 0,32 0,0 0,-32-1,32-31,0 32,0-32,0 0,0 0,32 0,-32 0,32 0,-32 32,32-32,-32 0,0 0,32 32,-32-32,0 0,31 0,-31 32,0-32,0 0,0 31,0 1,-31 0,-1 0,0-1,0 1,-31 0,31 0,0-32,32 32,0-32</inkml:trace>
  <inkml:trace contextRef="#ctx0" brushRef="#br0" timeOffset="27078">1686 3294,'0'0,"0"0,32 0,-32 0,32-32,-1 32,1 0,0 0,0 0,0-32,-1 32,-31 0,32 0,-32 0,0 0,0 0,0 0,0 0,0 0,0 0,32 0,-32-32,0 32,32 0,0-31,-32 31,0 0,0 0,0 0,-32 0,32 0,0 0,0 0,0 0,0 127,-32-95,32 31,0-31,0 0,0 0,0-1,0-31,0 32,0-32,0 0,0 0,32 0,-32 0,32 0,-32 0,31 0,-31 0,0 0,32-32,-32 1,32 31,-32-32,32 0,-32 32,0-32,0 32,32-32,-32 32,0 0,0 0,0-31,0 31,0-32,0 32,0-32,0 0,0 32,0-32,0 32,0 0,0 0,0 0,0 0,-32 0,32 0,0 0,-32 0,32 0,-32 0,32 0,-32 0,32 0,0 0,0 0,0 0,0 0,0 0,0 0,0 0,0 0,0 0,0 0,0 0,0 0,-31 0,31 32,0-32</inkml:trace>
  <inkml:trace contextRef="#ctx0" brushRef="#br0" timeOffset="30093">955 4088,'0'0,"0"0,0 0,0 0,0 0,0 0,0 0,0 0,0 0,0 0,-32 0,32 0,0 0,-32 0,32 32,-32 0,32-32,-32 32,32 0,0-32,-31 31,31-31,0 32,0-32,0 0,0 32,0-32,0 32,0-32,0 0,0 31,0-31,0 32,31-32,-31 0,0 0,32 0,0 0,0 0,0 0,-1 0,-31 0,32 0,0 0,0-32,0 1,31 31,-31-32,0 0,-32 32,32 0,-32 0,0 0,-32 0</inkml:trace>
  <inkml:trace contextRef="#ctx0" brushRef="#br0" timeOffset="30687">1145 4152,'0'0,"0"0,0 0,0 0,-31 0,31 0,-32 32,0 0,0 31,0 1,-31 31,31-31,0-1,0 1,32-32,0 31,-31-63,31 32,0-32,0 32,0-32,0 0,0 0,0 0</inkml:trace>
  <inkml:trace contextRef="#ctx0" brushRef="#br0" timeOffset="31187">1686 4216,'0'0,"64"-32,-64 0,0 32,0 0,0 0,0-32,-32 32,32 0,-32 0,32-32,-32 32,0 0,32 0,-31 0,31 0,-32 0,32 0,-32 0,32 32,-32 0,0 0,1 0,31-32,0 31,0-31,0 0,0 0,0 0,31 0,-31 32,32-32,-32 32,32 0,0-1,-32 1,32 0,-1 0,-31 0,32-1,-32-31,0 32,0 0,0 0,-32-32,1 32,-1-1,0-31,0 32,-31-32,31 0,0 0,0 0,32-32,-32 1,32-1,0 0,0 32,32-32,0 0,0 32,0-31,-1-1,1 32,0-32,32 0,-33 32,1-32,0 1,0-1,0 32,-32-32,0 32</inkml:trace>
  <inkml:trace contextRef="#ctx0" brushRef="#br0" timeOffset="31828">2004 4184,'0'0,"0"0,0 0,0-32,0 32,0 32,0-32,0 32,-32-1,0 1,32 0,-31 0,31-1,0-31,0 32,0-32,0 0,0 32,31-32,1 0,-32 0,32 0,-32 0,0 0,32 0,-32 0,32 0,-32 0,31 0,-31-32,32 0,-32 1,32-1,-32 0,0 0,0 32,0-31,0 31,0-32,0 32,0 0,0 0,-32 0,0 0,32 0,0-32,0 32,0 0,-31 0,31 0,0 0,0 0,0 0,0 0,0 0,0 0,0 0,0 0,0 0,0 0,0 0,0 0,0 0,0 0,0 0,0 0,0 0,0 0,0 0,0 0,0 0,0 0,-32 0,32 0</inkml:trace>
  <inkml:trace contextRef="#ctx0" brushRef="#br0" timeOffset="34140">1400 5106,'0'0,"0"0,0 0,0 0,0 0,0 0,0 0,0 0,0 0,0 0,0 0,0 0,0 0,0 0,0 0,0 0,0 0,0 0,0 0,0 0,0 0,0 0,0 0,0 0,0 0,0 0,0 0,0 0,0 0,0 0,0 0,0 0,0 0,0 0,0 0,0 0,0 0,0 0,0 0,0 0,0 0,0 0,0 0,0 0,0 0,0 0,0 0,0 0,0 0,0 0,0 0,0 0,0 0,0 0,0 0,0 0,0 0,0 0,0 0,0 0,0 0,0 0,0 0,0 0,0 0,0 0,0 0,0 0,0 0,0 0,0 0,0 0,0 0,0 0,0 0,0 0,0 0,0 0,0 0,0 0,0 0,0 0,0 0,0 0,0 0,0 0,0 0,0 0,0 0,0 0,0 0,0 0,-32 0,32 63,-32-31,0 0,32 31,-31-31,31 0,-32 0,32-1,-32 1,32 0,0-32,0 32,-32-32,32 0,0 0,32 0,-32 0</inkml:trace>
  <inkml:trace contextRef="#ctx0" brushRef="#br0" timeOffset="35547">1972 5010,'0'0,"0"0,0 0,0 0,0 0,-32 0,32 0,-31 32,31 0,-32-32,32 32,-32-1,32 1,-32-32,32 32,0-32,0 32,0-1,0 1,0-32,0 32,0 0,0 0,0-32,0 0,32 31,-32-31,0 0,0 0,32 0,-32 0,0 32,32-32,-32 0,31 0,-31 0,32 0,-32 0,0 0,32-32,0 32,-32-31,32-1,-32 32,31-32,-31 0,0 32,0-32,0 1,0 31,0-64,32 32,-32-31,0 63,0-32,0 32,0 0,-32 0,32 0,-31 0,31 0,-32 0,0 0,32 0,0 0,-32 0,32 0,0 0,0 0,0 0,0 0,0 0,0 0,0 0,0 0,0 32,0-32,0 0,0 0</inkml:trace>
  <inkml:trace contextRef="#ctx0" brushRef="#br0" timeOffset="36656">1209 5995,'0'0,"0"0,0 0,0 0,0 0,0 0,0 0,0 0,0 0,0 0,0 32,-32 0,32-32,-32 32,32 0,-31-32,31 31,0-31,-32 0,32 32,0-32,0 32,0-32,0 0,0 0,32 32,-32-32,0 0,31 0,-31 0,32 32,0-32,0 0,0 0,-1 0,1 0,0-32,0 32,31 0,-31-32,-32 32,32 0,-32 0,0 0,0 0,0 0,0 0,0 0,0 0,-64 0</inkml:trace>
  <inkml:trace contextRef="#ctx0" brushRef="#br0" timeOffset="37156">1495 5932,'0'0,"0"0,0 0,0 0,0 0,-32 32,32 31,-31 1,-1-32,0 31,0 1,0-32,1 31,31-31,0 0,-32-1</inkml:trace>
  <inkml:trace contextRef="#ctx0" brushRef="#br0" timeOffset="37562">1909 5932,'0'0,"0"0,0 0,0 0,-32 32,32-32,0 31,0-31,-32 32,32-32,-32 32,32 0,0 0,-32-1,32-31,0 32,0-32,32 0,-32 32,32-32,-32 32,32-32,-32 0,32 0,-1 0,1 0,0 0,0-32,-32 0,32 0,-32 1,0 31,0-32,0 0,0 32,0-32,-32 32,32-32,-32 32,32 0,-32 0,32 0,0 0,0 0,0 0,0 0,-32 0,32 32,0-32,0 32</inkml:trace>
  <inkml:trace contextRef="#ctx0" brushRef="#br0" timeOffset="38640">764 6758,'0'0,"0"0,0 0,0 0,0 0,0 0,0 0,0 0,32 0,-1 0,-31 32,32-32,0 32,0-32,0 32,-1-1,-31 1,0-32,32 32,-32-32,0 0,-32 32,32 0,-63-1,31-31,-32 32,33 0,-33-32,32 0,0 0,1 32,-1-32,32 0,0 0,0 0,0 0,32 0,-1 0,1 0,0 0,0 0,0 0,-1 0,33 0,0 0,-1 0,-31-32,0 32,0 0,-32 0</inkml:trace>
  <inkml:trace contextRef="#ctx0" brushRef="#br0" timeOffset="39172">1336 6695,'32'-32,"-32"32,0 0,-32 32,32-32,-32 32,32 31,-31-31,31-32,0 32,-32-1,32-31</inkml:trace>
  <inkml:trace contextRef="#ctx0" brushRef="#br0" timeOffset="39343">1368 6727,'32'0,"-32"0,32 0,-1 0,1 0,0 0,0 0,0 0,-1 0,-31 0,0 0,0 0,0 0,-31 31,-1-31,32 0,0 0,0 0,0 0,0 0,0 0,0 0,0 0,0 0,0 32,0 0,-32 0,32-1,-32 1,32 32,-32-32,-31 31,31 1,0-1,0 1,1-32,-1-1,32 1,-32 0,32-32,0 0,0 0,0 0,0 0</inkml:trace>
  <inkml:trace contextRef="#ctx0" brushRef="#br0" timeOffset="39890">1940 6790,'0'0,"0"0,0 0,0 0,0 0,0 0,0 0,-31 0,31 32,-32 0,32-1,-32 1,32 0,-32 0,32 0,0-32,0 31,0 1,0-32,0 32,32-32,-32 0,0 0,32 0,0 0,-32 0,31 0,-31 0,32 0,-32 0,32 0,-32 0,32-32,-32 32,32-32,-32 32,0 0,31-31,-31 31,0 0,0-32,0 0,0 0,0 0,0 1,0-1,0 0,0 32,0 0,0 0,-31-32,31 32,-32 0,32 0,-32 0,32 0,-32 0,32 0,0 0,0 0,0 0,0 0,0 0,0 0,0 0,0 32,0-32,0 0,0 0,0 32</inkml:trace>
  <inkml:trace contextRef="#ctx0" brushRef="#br0" timeOffset="42047">382 8030,'0'-32,"0"32,0 0,0 0,0 0,0 0,0 0,0 0,0 0,0 0,0 0,0 0,0 32,0-1,-32 1,32 0,-31 32,31-33,-32 1,32-32,0 32,0 0,0-32,0 32,0-32,0 31</inkml:trace>
  <inkml:trace contextRef="#ctx0" brushRef="#br0" timeOffset="42453">764 7966,'0'0,"0"0,0 0,0 32,0-32,0 32,-32-32,32 31,0 1,-32 0,32 0,0-32,0 32,-32-32,32 31,0-31,0 32,0-32,0 0,0 0,32 0,0 0,63 0,-63 0,0 0,0 0,0 0,-32 0,31 0,-31 0,32 0,-32 0,0 0,0 0,0 0</inkml:trace>
  <inkml:trace contextRef="#ctx0" brushRef="#br0" timeOffset="42890">1018 7966,'0'0,"0"0,-32 32,1 31,-1-31,0 32,32-1,-32-31,32 32,-32-32,32 31,0-31</inkml:trace>
  <inkml:trace contextRef="#ctx0" brushRef="#br0" timeOffset="43250">1463 7871,'0'0,"0"0,0 32,-31-32,31 31,-32-31,32 32,-32 0,32-32,0 32,0-32,0 31,0-31,0 32,0-32,0 0,32 0,-32 32,0-32,32 0,-32 0,31 32,-31-32,32 32,-32-32,0 31,0-31,0 0,0 32,0-32,0 32,-32-32,1 32,-33 0,32-32,0 31,-31 1</inkml:trace>
  <inkml:trace contextRef="#ctx0" brushRef="#br0" timeOffset="43750">1463 7934,'0'0,"0"0,0 0,0 0,32 0,0 0,0-31,31 31,-31 0,0 0,32-32,-33 32,-31 0,32 0,-32 0,0 0,0 0,0 0,0 0,0 0,0 0,0 0,0 0,0 0,0 0,0 0,0 0,0 0,0 0,0 0,0 0,0 0,0 0,0 0,0 0,0 0,0 0,0 0,0 0,0 0,0 0,0 0,0 32,-32-1,32-31,0 32,0 0,0-32,0 32,0-32,0 0,0 31,0-31,0 32,0-32,0 0,32 32,-32-32,0 0,0 0,0 32,0-32,32 0,-32 0,0 0,32 0,-32 0,32-32,-1 32,-31-32,32 32,-32-32,32 32,-32 0,0-31,0 31,0 0,0 0,0-32,0 32,0-32,0 32,0-32,0 32,0-31,0 31,0 0,-32-32,0 32,32 0,-31 0,31 0,-32 0,32 0,0 0,-32 0,32 0,0 0,-32 0,32 0,0 0,0 0,0 0,0 0,0 0,0 0,0 0,0 0,0 0,0 0,0 0,0 0,0 32</inkml:trace>
  <inkml:trace contextRef="#ctx0" brushRef="#br0" timeOffset="45703">414 8761,'32'0,"-32"-32,0 32,0 0,0 0,0 0,0 0,0 0,0 32,0-32,32 32,-32-32,31 31,-31-31,32 32,-32-32,0 0,0 32,0-32,0 32,-32-32,1 31,-1-31,0 32,0 0,-31-32,31 32,32 0,-32-32,32 0,0 0,0 0,32 0,0 0,31 0,-31-32,0 32,0-32,31 32,-63 0,0 0,0 0,0 32,0 0,-32-1,1 1,31 0,-32 0,0 0,0-1,0 1,1 0,31-32,0 0</inkml:trace>
  <inkml:trace contextRef="#ctx0" brushRef="#br0" timeOffset="46281">923 8888,'0'0,"0"-32,0 32,0 0,0 0,0 0,0 0,0 32,-32-32,32 32,0-1,0 1,0 0,-32 0,32 0,0-32,32 0,-32 31,32-31,0 0,-32 0,31 0,1 0,0-31,0-1,-32 0,32 0,-32 0,0 1,0 31,0-32,-32 0,0 32,0 0,0 0,1 0,31 0,0 0,0 0,0 0,31 0,1 0,-32 0</inkml:trace>
  <inkml:trace contextRef="#ctx0" brushRef="#br0" timeOffset="46781">1686 8856,'0'0,"0"-32,0 32,0 0,0 0,0-31,0 31,0-32,0 32,-32-32,0 32,1 0,31 0,-32 0,0 0,32 0,-32 0,32 0,0 0,0 0,-32 0,32 0,0 0,0 32,0-32,0 32,0-32,0 31,0 1,0 0,0-32,0 32,0-1,0 1,32 0,-32 0,32 0,-32-1,32-31,-32 32,0-32,0 0,0 0,0 32,0-32,-32 0,0 0,-31 32,31-32,-32 0,1 0,31 0,32 0,-32 0,32 0,0-32,32 0,31 0,1 1,0-33,-33 32,33 0,-32 1,0-1,31 0,-31 32,-32-32,32 32,0 0,-32 0,31-31,-31 31</inkml:trace>
  <inkml:trace contextRef="#ctx0" brushRef="#br0" timeOffset="47390">1972 8729,'0'0,"0"0,0 0,0 0,0 0,0 0,0 32,0-32,-32 32,32-1,-31 1,31-32,0 32,-32 0,32-1,0-31,0 32,0-32,0 32,32-32,-32 0,31 32,-31-32,32 0,-32 0,0 0,32 0,-32 0,0 0,0 0,32-32,-32 32,32-32,-32 32,0 0,0-32,0 32,0-31,0-1,-32-32,32 64,0 0,0 0,-32 0,32 0,0 0,-32 0,32 0,0 0,0 0,-32 0,32 0,0 0,0 0,0 0,0 0,0 0,0 32</inkml:trace>
  <inkml:trace contextRef="#ctx0" brushRef="#br0" timeOffset="50578">478 9651,'-32'0,"32"0,-32 0,32 0,0 0,0 0,0 0,0 0,0-32,0 32,0 0,0 0,0 0,0 0,0 0,0 0,0 0,0 0,32 0,-32 32,32-32,-32 0,31 31,-31-31,0 0,0 0,0 0,0 32,-31 0,-1-32,0 32,0-32,32 0,-32 0,32 0,-31 32,31-32,0 0,0 0,0 0,0 0,31 0,1 0,-32 0,32 0,0 0,-32 0,32 0,-32 31,0-31,0 32,0-32,0 0,0 32,-32 0,0 0,0-1,-31 1,31 0,32-32,0 0,32 0,127-191</inkml:trace>
  <inkml:trace contextRef="#ctx0" brushRef="#br0" timeOffset="51281">891 9555,'0'0,"-32"0,32 32,-32-32,32 32,-31 0,31-32,-32 31,32 1,0 0,-32-32,32 0,0 0,0 0,0 32,0-32,0 0,32 32,-32-32,0 0,32 31,-32-31,31 32,-31-32,32 32,-32-32,32 0,-32 32,32-32,-32 32,0-32,-32 31,32-31,-32 32,0 0,1 0,-1-32,0 0,0 0,32 0,0 0</inkml:trace>
  <inkml:trace contextRef="#ctx0" brushRef="#br0" timeOffset="51750">827 9682,'0'-31,"0"31,0 0,0 0,32 0,0 0,0-32,0 32,190 0,-222 0</inkml:trace>
  <inkml:trace contextRef="#ctx0" brushRef="#br0" timeOffset="52047">1527 9555,'32'0,"-32"0,0-31,0 31,0 0,0 31,-32 1,32 0,-32 31,0 33,1-33,-1 1,32-32,-32 0,32-1,0 1</inkml:trace>
  <inkml:trace contextRef="#ctx0" brushRef="#br0" timeOffset="52390">1877 9587,'0'0,"0"0,0 0,0 0,0 0,-32 32,32-32,0 32,-32-32,32 0,0 31,-32-31,32 32,0-32,0 32,-31-32,31 32,0-32,0 32,0-32,31 31,-31-31,0 32,0-32,0 0,0 32,32-32,-32 0,0 0,0 0,0 32,32-32,-32 0,0 0,32 0,-32 0,32 0,-32 0,31 0,-31-32,0 32,32 0,-32 0,0 0,0 0,32 0,-32-32,0 32,0 0,0 0,0-32,0 32,0-31,32 31,-32-32,0 32,0-32,0 32,0-32,0 32,0-32,0 32,0 0,0 0,0-31,0 31,-32 0,32 0,0 0,0 0,0-32,0 32,-32 0,32 0,0 0,0 0,0 0,-32 0,32 0,-31 0,31 0,-32 0,0 32,32-32,-32 0,32 0,0 0,-32 0,32 0,0 0,0 0,0 0,0 0,0 0,0 0,0 0,0 0,0 0,0 0,0 0,0 0,0 0,0 0,0 0,0 0,0 0,32 0</inkml:trace>
  <inkml:trace contextRef="#ctx0" brushRef="#br0" timeOffset="59187">64 10159,'0'0,"0"0,0 0,-32 0,32 0,0 0,0 0,0 0,0 0,0 0,0 0,0 0,0 0,0 0,0 0,-31 0,31 0,0 0,0 0,0 0,0 0,0 0,0 0,0 0,0 0,0 0,0 0,0 0,0 0,0 0,0 0,0 0,0 0,0 0,0 0,31 0,-31 0,0 0,0 0,0 0,0 0,32 0,-32 0,32 0,-32 0,32 0,-32 0,32 0,-32 0,0 0,31 0,-31 0,32 0,-32 0,32-32,0 32,-32 0,32 0,-32 0,0 0,0 0,0 0,31 0,-31 0,0 0,32 0,-32 0,32 0,0-31,0 31,-32 0,31 0,-31 0,32 0,-32 0,32 0,-32 0,32 0,-32 0,32 0,-32 0,31 0,-31 0,32 0,0 0,-32 0,32 0,0 0,-1-32,1 32,-32 0,32 0,0 0,-32 0,32 0,-32 0,31 0,-31 0,32 0,0 0,0 0,0 0,-1 0,1 0,-32 0,32 0,0 0,0 0,-32 0,31 0,1 0,0 0,0 0,0 0,-32 0,31 0,1 0,-32 0,32 0,0 0,-32 0,32 0,-1 0,1 0,-32-32,32 32,0 0,-32 0,32 0,-32 0,31 0,1 0,-32 0,32 0,-32 0,0 0,0 0,32 0,-32 0,95 0,-63 0,-32 0,0 0,32 0,-32 0,32 0,-32 0,31 0,1 0,-32-32,32 32,-32 0,32 0,-32 0,32 0,-32 0,31 0,1 0,-32 0,64 0,-64 0,32-31,-1 31,-31 0,32 0,-32 0,32 0,-32 0,0 0,32 0,-32 0,0 0,0 0,0 0,0 0,0 0,0 0,32 0,-32 0,0 0,0 0,0 0,0 0,0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3730" name="Rectangle 2"/>
          <p:cNvSpPr>
            <a:spLocks noGrp="1" noChangeArrowheads="1"/>
          </p:cNvSpPr>
          <p:nvPr>
            <p:ph type="hdr" sz="quarter"/>
          </p:nvPr>
        </p:nvSpPr>
        <p:spPr bwMode="auto">
          <a:xfrm>
            <a:off x="0" y="0"/>
            <a:ext cx="2950475" cy="497126"/>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defRPr>
            </a:lvl1pPr>
          </a:lstStyle>
          <a:p>
            <a:pPr>
              <a:defRPr/>
            </a:pPr>
            <a:endParaRPr lang="en-US" altLang="zh-TW"/>
          </a:p>
        </p:txBody>
      </p:sp>
      <p:sp>
        <p:nvSpPr>
          <p:cNvPr id="73731" name="Rectangle 3"/>
          <p:cNvSpPr>
            <a:spLocks noGrp="1" noChangeArrowheads="1"/>
          </p:cNvSpPr>
          <p:nvPr>
            <p:ph type="dt" idx="1"/>
          </p:nvPr>
        </p:nvSpPr>
        <p:spPr bwMode="auto">
          <a:xfrm>
            <a:off x="3856737" y="0"/>
            <a:ext cx="2950475" cy="497126"/>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defRPr>
            </a:lvl1pPr>
          </a:lstStyle>
          <a:p>
            <a:pPr>
              <a:defRPr/>
            </a:pPr>
            <a:endParaRPr lang="en-US" altLang="zh-TW"/>
          </a:p>
        </p:txBody>
      </p:sp>
      <p:sp>
        <p:nvSpPr>
          <p:cNvPr id="29700" name="Rectangle 4"/>
          <p:cNvSpPr>
            <a:spLocks noGrp="1" noRot="1" noChangeAspect="1" noChangeArrowheads="1" noTextEdit="1"/>
          </p:cNvSpPr>
          <p:nvPr>
            <p:ph type="sldImg" idx="2"/>
          </p:nvPr>
        </p:nvSpPr>
        <p:spPr bwMode="auto">
          <a:xfrm>
            <a:off x="920750" y="746125"/>
            <a:ext cx="4967288" cy="3727450"/>
          </a:xfrm>
          <a:prstGeom prst="rect">
            <a:avLst/>
          </a:prstGeom>
          <a:noFill/>
          <a:ln w="9525">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73733" name="Rectangle 5"/>
          <p:cNvSpPr>
            <a:spLocks noGrp="1" noChangeArrowheads="1"/>
          </p:cNvSpPr>
          <p:nvPr>
            <p:ph type="body" sz="quarter" idx="3"/>
          </p:nvPr>
        </p:nvSpPr>
        <p:spPr bwMode="auto">
          <a:xfrm>
            <a:off x="680879" y="4722694"/>
            <a:ext cx="5447030" cy="447413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zh-TW" altLang="en-US" noProof="0" smtClean="0"/>
              <a:t>按一下以編輯母片</a:t>
            </a:r>
          </a:p>
          <a:p>
            <a:pPr lvl="1"/>
            <a:r>
              <a:rPr lang="zh-TW" altLang="en-US" noProof="0" smtClean="0"/>
              <a:t>第二層</a:t>
            </a:r>
          </a:p>
          <a:p>
            <a:pPr lvl="2"/>
            <a:r>
              <a:rPr lang="zh-TW" altLang="en-US" noProof="0" smtClean="0"/>
              <a:t>第三層</a:t>
            </a:r>
          </a:p>
          <a:p>
            <a:pPr lvl="3"/>
            <a:r>
              <a:rPr lang="zh-TW" altLang="en-US" noProof="0" smtClean="0"/>
              <a:t>第四層</a:t>
            </a:r>
          </a:p>
          <a:p>
            <a:pPr lvl="4"/>
            <a:r>
              <a:rPr lang="zh-TW" altLang="en-US" noProof="0" smtClean="0"/>
              <a:t>第五層</a:t>
            </a:r>
          </a:p>
        </p:txBody>
      </p:sp>
      <p:sp>
        <p:nvSpPr>
          <p:cNvPr id="73734" name="Rectangle 6"/>
          <p:cNvSpPr>
            <a:spLocks noGrp="1" noChangeArrowheads="1"/>
          </p:cNvSpPr>
          <p:nvPr>
            <p:ph type="ftr" sz="quarter" idx="4"/>
          </p:nvPr>
        </p:nvSpPr>
        <p:spPr bwMode="auto">
          <a:xfrm>
            <a:off x="0" y="9443662"/>
            <a:ext cx="2950475" cy="497126"/>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defRPr>
            </a:lvl1pPr>
          </a:lstStyle>
          <a:p>
            <a:pPr>
              <a:defRPr/>
            </a:pPr>
            <a:endParaRPr lang="en-US" altLang="zh-TW"/>
          </a:p>
        </p:txBody>
      </p:sp>
      <p:sp>
        <p:nvSpPr>
          <p:cNvPr id="73735" name="Rectangle 7"/>
          <p:cNvSpPr>
            <a:spLocks noGrp="1" noChangeArrowheads="1"/>
          </p:cNvSpPr>
          <p:nvPr>
            <p:ph type="sldNum" sz="quarter" idx="5"/>
          </p:nvPr>
        </p:nvSpPr>
        <p:spPr bwMode="auto">
          <a:xfrm>
            <a:off x="3856737" y="9443662"/>
            <a:ext cx="2950475" cy="497126"/>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defRPr>
            </a:lvl1pPr>
          </a:lstStyle>
          <a:p>
            <a:pPr>
              <a:defRPr/>
            </a:pPr>
            <a:fld id="{B2AC8CD9-850F-43C0-963D-14DCF523D3F8}" type="slidenum">
              <a:rPr lang="zh-TW" altLang="en-US"/>
              <a:pPr>
                <a:defRPr/>
              </a:pPr>
              <a:t>‹#›</a:t>
            </a:fld>
            <a:endParaRPr lang="en-US" altLang="zh-TW"/>
          </a:p>
        </p:txBody>
      </p:sp>
    </p:spTree>
    <p:extLst>
      <p:ext uri="{BB962C8B-B14F-4D97-AF65-F5344CB8AC3E}">
        <p14:creationId xmlns="" xmlns:p14="http://schemas.microsoft.com/office/powerpoint/2010/main" val="162993298"/>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fld id="{652B168A-30F2-4470-9699-DB0676D3B099}" type="slidenum">
              <a:rPr lang="zh-TW" altLang="en-US" sz="1200" smtClean="0">
                <a:latin typeface="Times New Roman" pitchFamily="18" charset="0"/>
              </a:rPr>
              <a:pPr eaLnBrk="1" hangingPunct="1"/>
              <a:t>1</a:t>
            </a:fld>
            <a:endParaRPr lang="en-US" altLang="zh-TW" sz="1200" smtClean="0">
              <a:latin typeface="Times New Roman" pitchFamily="18" charset="0"/>
            </a:endParaRPr>
          </a:p>
        </p:txBody>
      </p:sp>
      <p:sp>
        <p:nvSpPr>
          <p:cNvPr id="30723" name="Rectangle 2"/>
          <p:cNvSpPr>
            <a:spLocks noGrp="1" noRot="1" noChangeAspect="1" noChangeArrowheads="1" noTextEdit="1"/>
          </p:cNvSpPr>
          <p:nvPr>
            <p:ph type="sldImg"/>
          </p:nvPr>
        </p:nvSpPr>
        <p:spPr>
          <a:ln/>
        </p:spPr>
      </p:sp>
      <p:sp>
        <p:nvSpPr>
          <p:cNvPr id="30724"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zh-TW" alt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fld id="{FF3629CE-6AC0-4C2A-84C6-D6C6287C4C46}" type="slidenum">
              <a:rPr lang="zh-TW" altLang="en-US" sz="1200" smtClean="0">
                <a:latin typeface="Times New Roman" pitchFamily="18" charset="0"/>
              </a:rPr>
              <a:pPr eaLnBrk="1" hangingPunct="1"/>
              <a:t>2</a:t>
            </a:fld>
            <a:endParaRPr lang="en-US" altLang="zh-TW" sz="1200" smtClean="0">
              <a:latin typeface="Times New Roman" pitchFamily="18" charset="0"/>
            </a:endParaRPr>
          </a:p>
        </p:txBody>
      </p:sp>
      <p:sp>
        <p:nvSpPr>
          <p:cNvPr id="31747" name="Rectangle 2"/>
          <p:cNvSpPr>
            <a:spLocks noGrp="1" noRot="1" noChangeAspect="1" noChangeArrowheads="1" noTextEdit="1"/>
          </p:cNvSpPr>
          <p:nvPr>
            <p:ph type="sldImg"/>
          </p:nvPr>
        </p:nvSpPr>
        <p:spPr>
          <a:ln/>
        </p:spPr>
      </p:sp>
      <p:sp>
        <p:nvSpPr>
          <p:cNvPr id="31748"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zh-TW" alt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fld id="{853BB876-3B94-4778-B770-ADD601AED918}" type="slidenum">
              <a:rPr lang="zh-TW" altLang="en-US" sz="1200" smtClean="0">
                <a:latin typeface="Times New Roman" pitchFamily="18" charset="0"/>
              </a:rPr>
              <a:pPr eaLnBrk="1" hangingPunct="1"/>
              <a:t>3</a:t>
            </a:fld>
            <a:endParaRPr lang="en-US" altLang="zh-TW" sz="1200" smtClean="0">
              <a:latin typeface="Times New Roman" pitchFamily="18" charset="0"/>
            </a:endParaRPr>
          </a:p>
        </p:txBody>
      </p:sp>
      <p:sp>
        <p:nvSpPr>
          <p:cNvPr id="33795" name="Rectangle 2"/>
          <p:cNvSpPr>
            <a:spLocks noGrp="1" noRot="1" noChangeAspect="1" noChangeArrowheads="1" noTextEdit="1"/>
          </p:cNvSpPr>
          <p:nvPr>
            <p:ph type="sldImg"/>
          </p:nvPr>
        </p:nvSpPr>
        <p:spPr>
          <a:ln/>
        </p:spPr>
      </p:sp>
      <p:sp>
        <p:nvSpPr>
          <p:cNvPr id="33796"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zh-TW" alt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fld id="{854510D8-7698-4B78-940A-7027EA129540}" type="slidenum">
              <a:rPr lang="zh-TW" altLang="en-US" sz="1200" smtClean="0">
                <a:latin typeface="Times New Roman" pitchFamily="18" charset="0"/>
              </a:rPr>
              <a:pPr eaLnBrk="1" hangingPunct="1"/>
              <a:t>4</a:t>
            </a:fld>
            <a:endParaRPr lang="en-US" altLang="zh-TW" sz="1200" smtClean="0">
              <a:latin typeface="Times New Roman" pitchFamily="18" charset="0"/>
            </a:endParaRPr>
          </a:p>
        </p:txBody>
      </p:sp>
      <p:sp>
        <p:nvSpPr>
          <p:cNvPr id="34819" name="Rectangle 2"/>
          <p:cNvSpPr>
            <a:spLocks noGrp="1" noRot="1" noChangeAspect="1" noChangeArrowheads="1" noTextEdit="1"/>
          </p:cNvSpPr>
          <p:nvPr>
            <p:ph type="sldImg"/>
          </p:nvPr>
        </p:nvSpPr>
        <p:spPr>
          <a:ln/>
        </p:spPr>
      </p:sp>
      <p:sp>
        <p:nvSpPr>
          <p:cNvPr id="34820"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zh-TW" alt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fld id="{34B3B4CF-316E-4B04-BFFE-125800F69FCC}" type="slidenum">
              <a:rPr lang="zh-TW" altLang="en-US" sz="1200" smtClean="0">
                <a:latin typeface="Times New Roman" pitchFamily="18" charset="0"/>
              </a:rPr>
              <a:pPr eaLnBrk="1" hangingPunct="1"/>
              <a:t>5</a:t>
            </a:fld>
            <a:endParaRPr lang="en-US" altLang="zh-TW" sz="1200" smtClean="0">
              <a:latin typeface="Times New Roman" pitchFamily="18" charset="0"/>
            </a:endParaRPr>
          </a:p>
        </p:txBody>
      </p:sp>
      <p:sp>
        <p:nvSpPr>
          <p:cNvPr id="35843" name="Rectangle 2"/>
          <p:cNvSpPr>
            <a:spLocks noGrp="1" noRot="1" noChangeAspect="1" noChangeArrowheads="1" noTextEdit="1"/>
          </p:cNvSpPr>
          <p:nvPr>
            <p:ph type="sldImg"/>
          </p:nvPr>
        </p:nvSpPr>
        <p:spPr>
          <a:ln/>
        </p:spPr>
      </p:sp>
      <p:sp>
        <p:nvSpPr>
          <p:cNvPr id="35844"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zh-TW" alt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fld id="{34B3B4CF-316E-4B04-BFFE-125800F69FCC}" type="slidenum">
              <a:rPr lang="zh-TW" altLang="en-US" sz="1200" smtClean="0">
                <a:latin typeface="Times New Roman" pitchFamily="18" charset="0"/>
              </a:rPr>
              <a:pPr eaLnBrk="1" hangingPunct="1"/>
              <a:t>6</a:t>
            </a:fld>
            <a:endParaRPr lang="en-US" altLang="zh-TW" sz="1200" smtClean="0">
              <a:latin typeface="Times New Roman" pitchFamily="18" charset="0"/>
            </a:endParaRPr>
          </a:p>
        </p:txBody>
      </p:sp>
      <p:sp>
        <p:nvSpPr>
          <p:cNvPr id="35843" name="Rectangle 2"/>
          <p:cNvSpPr>
            <a:spLocks noGrp="1" noRot="1" noChangeAspect="1" noChangeArrowheads="1" noTextEdit="1"/>
          </p:cNvSpPr>
          <p:nvPr>
            <p:ph type="sldImg"/>
          </p:nvPr>
        </p:nvSpPr>
        <p:spPr>
          <a:ln/>
        </p:spPr>
      </p:sp>
      <p:sp>
        <p:nvSpPr>
          <p:cNvPr id="35844"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zh-TW" alt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fld id="{0AEED20E-72BD-4DD4-A691-9BB2D159A474}" type="slidenum">
              <a:rPr lang="zh-TW" altLang="en-US" sz="1200" smtClean="0">
                <a:latin typeface="Times New Roman" pitchFamily="18" charset="0"/>
              </a:rPr>
              <a:pPr eaLnBrk="1" hangingPunct="1"/>
              <a:t>7</a:t>
            </a:fld>
            <a:endParaRPr lang="en-US" altLang="zh-TW" sz="1200" smtClean="0">
              <a:latin typeface="Times New Roman" pitchFamily="18" charset="0"/>
            </a:endParaRPr>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zh-TW" alt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fld id="{CEEFA616-C924-4395-ABCD-A5DC4CAB49D6}" type="slidenum">
              <a:rPr lang="zh-TW" altLang="en-US" sz="1200" smtClean="0">
                <a:latin typeface="Times New Roman" pitchFamily="18" charset="0"/>
              </a:rPr>
              <a:pPr eaLnBrk="1" hangingPunct="1"/>
              <a:t>8</a:t>
            </a:fld>
            <a:endParaRPr lang="en-US" altLang="zh-TW" sz="1200" smtClean="0">
              <a:latin typeface="Times New Roman" pitchFamily="18" charset="0"/>
            </a:endParaRPr>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zh-TW" alt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fld id="{13B188B9-B44B-4524-BFBA-F0DD17847BD0}" type="slidenum">
              <a:rPr lang="zh-TW" altLang="en-US" sz="1200" smtClean="0">
                <a:latin typeface="Times New Roman" pitchFamily="18" charset="0"/>
              </a:rPr>
              <a:pPr eaLnBrk="1" hangingPunct="1"/>
              <a:t>9</a:t>
            </a:fld>
            <a:endParaRPr lang="en-US" altLang="zh-TW" sz="1200" smtClean="0">
              <a:latin typeface="Times New Roman" pitchFamily="18" charset="0"/>
            </a:endParaRPr>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zh-TW" alt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fld id="{F6DDBBCC-A969-47C0-8814-E53861724FAD}" type="slidenum">
              <a:rPr lang="zh-TW" altLang="en-US" sz="1200" smtClean="0">
                <a:latin typeface="Times New Roman" pitchFamily="18" charset="0"/>
              </a:rPr>
              <a:pPr eaLnBrk="1" hangingPunct="1"/>
              <a:t>10</a:t>
            </a:fld>
            <a:endParaRPr lang="en-US" altLang="zh-TW" sz="1200" smtClean="0">
              <a:latin typeface="Times New Roman" pitchFamily="18" charset="0"/>
            </a:endParaRPr>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zh-TW" alt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fld id="{06242458-8603-44B7-A61B-64403B963E46}" type="slidenum">
              <a:rPr lang="zh-TW" altLang="en-US" sz="1200" smtClean="0">
                <a:latin typeface="Times New Roman" pitchFamily="18" charset="0"/>
              </a:rPr>
              <a:pPr eaLnBrk="1" hangingPunct="1"/>
              <a:t>11</a:t>
            </a:fld>
            <a:endParaRPr lang="en-US" altLang="zh-TW" sz="1200" smtClean="0">
              <a:latin typeface="Times New Roman" pitchFamily="18" charset="0"/>
            </a:endParaRPr>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zh-TW" alt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fld id="{D378F143-C293-49F0-AA68-73D6F89A1B52}" type="slidenum">
              <a:rPr lang="zh-TW" altLang="en-US" sz="1200" smtClean="0">
                <a:latin typeface="Times New Roman" pitchFamily="18" charset="0"/>
              </a:rPr>
              <a:pPr eaLnBrk="1" hangingPunct="1"/>
              <a:t>12</a:t>
            </a:fld>
            <a:endParaRPr lang="en-US" altLang="zh-TW" sz="1200" smtClean="0">
              <a:latin typeface="Times New Roman" pitchFamily="18" charset="0"/>
            </a:endParaRPr>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zh-TW" alt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fld id="{BB476E91-1785-405E-A901-97F01026C4D0}" type="slidenum">
              <a:rPr lang="zh-TW" altLang="en-US" sz="1200" smtClean="0">
                <a:latin typeface="Times New Roman" pitchFamily="18" charset="0"/>
              </a:rPr>
              <a:pPr eaLnBrk="1" hangingPunct="1"/>
              <a:t>13</a:t>
            </a:fld>
            <a:endParaRPr lang="en-US" altLang="zh-TW" sz="1200" smtClean="0">
              <a:latin typeface="Times New Roman" pitchFamily="18" charset="0"/>
            </a:endParaRPr>
          </a:p>
        </p:txBody>
      </p:sp>
      <p:sp>
        <p:nvSpPr>
          <p:cNvPr id="49155" name="Rectangle 2"/>
          <p:cNvSpPr>
            <a:spLocks noGrp="1" noRot="1" noChangeAspect="1" noChangeArrowheads="1" noTextEdit="1"/>
          </p:cNvSpPr>
          <p:nvPr>
            <p:ph type="sldImg"/>
          </p:nvPr>
        </p:nvSpPr>
        <p:spPr>
          <a:ln/>
        </p:spPr>
      </p:sp>
      <p:sp>
        <p:nvSpPr>
          <p:cNvPr id="49156"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zh-TW" alt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fld id="{3A58A6B4-05C7-4A55-BCFF-66038DA9B397}" type="slidenum">
              <a:rPr lang="zh-TW" altLang="en-US" sz="1200" smtClean="0">
                <a:latin typeface="Times New Roman" pitchFamily="18" charset="0"/>
              </a:rPr>
              <a:pPr eaLnBrk="1" hangingPunct="1"/>
              <a:t>14</a:t>
            </a:fld>
            <a:endParaRPr lang="en-US" altLang="zh-TW" sz="1200" smtClean="0">
              <a:latin typeface="Times New Roman" pitchFamily="18" charset="0"/>
            </a:endParaRPr>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zh-TW" alt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fld id="{DCCBD8F2-A7B7-443C-BC08-D3BF78132618}" type="slidenum">
              <a:rPr lang="zh-TW" altLang="en-US" sz="1200" smtClean="0">
                <a:latin typeface="Times New Roman" pitchFamily="18" charset="0"/>
              </a:rPr>
              <a:pPr eaLnBrk="1" hangingPunct="1"/>
              <a:t>15</a:t>
            </a:fld>
            <a:endParaRPr lang="en-US" altLang="zh-TW" sz="1200" smtClean="0">
              <a:latin typeface="Times New Roman" pitchFamily="18" charset="0"/>
            </a:endParaRPr>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zh-TW" alt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fld id="{05E1E5B6-BA89-43CE-9212-B6F6F2448F12}" type="slidenum">
              <a:rPr lang="zh-TW" altLang="en-US" sz="1200" smtClean="0">
                <a:latin typeface="Times New Roman" pitchFamily="18" charset="0"/>
              </a:rPr>
              <a:pPr eaLnBrk="1" hangingPunct="1"/>
              <a:t>16</a:t>
            </a:fld>
            <a:endParaRPr lang="en-US" altLang="zh-TW" sz="1200" smtClean="0">
              <a:latin typeface="Times New Roman" pitchFamily="18" charset="0"/>
            </a:endParaRPr>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zh-TW" alt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fld id="{BA7C2261-B596-40C6-A7DC-D84228B2819E}" type="slidenum">
              <a:rPr lang="zh-TW" altLang="en-US" sz="1200" smtClean="0">
                <a:latin typeface="Times New Roman" pitchFamily="18" charset="0"/>
              </a:rPr>
              <a:pPr eaLnBrk="1" hangingPunct="1"/>
              <a:t>18</a:t>
            </a:fld>
            <a:endParaRPr lang="en-US" altLang="zh-TW" sz="1200" smtClean="0">
              <a:latin typeface="Times New Roman" pitchFamily="18" charset="0"/>
            </a:endParaRPr>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zh-TW" alt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fld id="{15D3C5E7-3799-414F-91AC-016F4DA61631}" type="slidenum">
              <a:rPr lang="zh-TW" altLang="en-US" sz="1200" smtClean="0">
                <a:latin typeface="Times New Roman" pitchFamily="18" charset="0"/>
              </a:rPr>
              <a:pPr eaLnBrk="1" hangingPunct="1"/>
              <a:t>19</a:t>
            </a:fld>
            <a:endParaRPr lang="en-US" altLang="zh-TW" sz="1200" smtClean="0">
              <a:latin typeface="Times New Roman" pitchFamily="18" charset="0"/>
            </a:endParaRPr>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zh-TW" alt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fld id="{BC852FF4-85B7-4330-BBAE-00ACF588534C}" type="slidenum">
              <a:rPr lang="zh-TW" altLang="en-US" sz="1200" smtClean="0">
                <a:latin typeface="Times New Roman" pitchFamily="18" charset="0"/>
              </a:rPr>
              <a:pPr eaLnBrk="1" hangingPunct="1"/>
              <a:t>20</a:t>
            </a:fld>
            <a:endParaRPr lang="en-US" altLang="zh-TW" sz="1200" smtClean="0">
              <a:latin typeface="Times New Roman" pitchFamily="18" charset="0"/>
            </a:endParaRPr>
          </a:p>
        </p:txBody>
      </p:sp>
      <p:sp>
        <p:nvSpPr>
          <p:cNvPr id="56323"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zh-TW" alt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8" name="標題 7"/>
          <p:cNvSpPr>
            <a:spLocks noGrp="1"/>
          </p:cNvSpPr>
          <p:nvPr>
            <p:ph type="ctrTitle"/>
          </p:nvPr>
        </p:nvSpPr>
        <p:spPr>
          <a:xfrm>
            <a:off x="1219200" y="3886200"/>
            <a:ext cx="6858000" cy="990600"/>
          </a:xfrm>
        </p:spPr>
        <p:txBody>
          <a:bodyPr anchor="t" anchorCtr="0"/>
          <a:lstStyle>
            <a:lvl1pPr algn="r">
              <a:defRPr sz="3200">
                <a:solidFill>
                  <a:schemeClr val="tx1"/>
                </a:solidFill>
              </a:defRPr>
            </a:lvl1pPr>
          </a:lstStyle>
          <a:p>
            <a:r>
              <a:rPr kumimoji="0" lang="zh-TW" altLang="en-US" smtClean="0"/>
              <a:t>按一下以編輯母片標題樣式</a:t>
            </a:r>
            <a:endParaRPr kumimoji="0" lang="en-US"/>
          </a:p>
        </p:txBody>
      </p:sp>
      <p:sp>
        <p:nvSpPr>
          <p:cNvPr id="9" name="副標題 8"/>
          <p:cNvSpPr>
            <a:spLocks noGrp="1"/>
          </p:cNvSpPr>
          <p:nvPr>
            <p:ph type="subTitle" idx="1"/>
          </p:nvPr>
        </p:nvSpPr>
        <p:spPr>
          <a:xfrm>
            <a:off x="1219200" y="5124450"/>
            <a:ext cx="6858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zh-TW" altLang="en-US" smtClean="0"/>
              <a:t>按一下以編輯母片副標題樣式</a:t>
            </a:r>
            <a:endParaRPr kumimoji="0" lang="en-US"/>
          </a:p>
        </p:txBody>
      </p:sp>
      <p:sp>
        <p:nvSpPr>
          <p:cNvPr id="28" name="日期版面配置區 27"/>
          <p:cNvSpPr>
            <a:spLocks noGrp="1"/>
          </p:cNvSpPr>
          <p:nvPr>
            <p:ph type="dt" sz="half" idx="10"/>
          </p:nvPr>
        </p:nvSpPr>
        <p:spPr>
          <a:xfrm>
            <a:off x="6400800" y="6355080"/>
            <a:ext cx="2286000" cy="365760"/>
          </a:xfrm>
        </p:spPr>
        <p:txBody>
          <a:bodyPr/>
          <a:lstStyle>
            <a:lvl1pPr>
              <a:defRPr sz="1400"/>
            </a:lvl1pPr>
          </a:lstStyle>
          <a:p>
            <a:r>
              <a:rPr lang="en-US" altLang="zh-TW" smtClean="0"/>
              <a:t>7/30/2014</a:t>
            </a:r>
            <a:endParaRPr lang="en-US"/>
          </a:p>
        </p:txBody>
      </p:sp>
      <p:sp>
        <p:nvSpPr>
          <p:cNvPr id="17" name="頁尾版面配置區 16"/>
          <p:cNvSpPr>
            <a:spLocks noGrp="1"/>
          </p:cNvSpPr>
          <p:nvPr>
            <p:ph type="ftr" sz="quarter" idx="11"/>
          </p:nvPr>
        </p:nvSpPr>
        <p:spPr>
          <a:xfrm>
            <a:off x="2898648" y="6355080"/>
            <a:ext cx="3474720" cy="365760"/>
          </a:xfrm>
        </p:spPr>
        <p:txBody>
          <a:bodyPr/>
          <a:lstStyle/>
          <a:p>
            <a:endParaRPr kumimoji="0" lang="en-US"/>
          </a:p>
        </p:txBody>
      </p:sp>
      <p:sp>
        <p:nvSpPr>
          <p:cNvPr id="29" name="投影片編號版面配置區 28"/>
          <p:cNvSpPr>
            <a:spLocks noGrp="1"/>
          </p:cNvSpPr>
          <p:nvPr>
            <p:ph type="sldNum" sz="quarter" idx="12"/>
          </p:nvPr>
        </p:nvSpPr>
        <p:spPr>
          <a:xfrm>
            <a:off x="1216152" y="6355080"/>
            <a:ext cx="1219200" cy="365760"/>
          </a:xfrm>
        </p:spPr>
        <p:txBody>
          <a:bodyPr/>
          <a:lstStyle/>
          <a:p>
            <a:fld id="{6F42FDE4-A7DD-41A7-A0A6-9B649FB43336}" type="slidenum">
              <a:rPr kumimoji="0" lang="en-US" smtClean="0"/>
              <a:pPr/>
              <a:t>‹#›</a:t>
            </a:fld>
            <a:endParaRPr kumimoji="0" lang="en-US" sz="1400" dirty="0">
              <a:solidFill>
                <a:srgbClr val="FFFFFF"/>
              </a:solidFill>
            </a:endParaRPr>
          </a:p>
        </p:txBody>
      </p:sp>
      <p:sp>
        <p:nvSpPr>
          <p:cNvPr id="21" name="矩形 20"/>
          <p:cNvSpPr/>
          <p:nvPr/>
        </p:nvSpPr>
        <p:spPr>
          <a:xfrm>
            <a:off x="904875" y="3648075"/>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3" name="矩形 32"/>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2" name="矩形 21"/>
          <p:cNvSpPr/>
          <p:nvPr/>
        </p:nvSpPr>
        <p:spPr>
          <a:xfrm>
            <a:off x="904875" y="3648075"/>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矩形 31"/>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356"/>
          <p:cNvSpPr>
            <a:spLocks noChangeArrowheads="1"/>
          </p:cNvSpPr>
          <p:nvPr userDrawn="1"/>
        </p:nvSpPr>
        <p:spPr bwMode="auto">
          <a:xfrm>
            <a:off x="0" y="1828800"/>
            <a:ext cx="9144000" cy="2819400"/>
          </a:xfrm>
          <a:prstGeom prst="rect">
            <a:avLst/>
          </a:prstGeom>
          <a:solidFill>
            <a:srgbClr val="45879F"/>
          </a:solidFill>
          <a:ln w="9525">
            <a:solidFill>
              <a:schemeClr val="tx1"/>
            </a:solidFill>
            <a:miter lim="800000"/>
            <a:headEnd/>
            <a:tailEnd/>
          </a:ln>
          <a:effectLst/>
        </p:spPr>
        <p:txBody>
          <a:bodyPr wrap="none" anchor="ctr"/>
          <a:lstStyle/>
          <a:p>
            <a:pPr>
              <a:defRPr/>
            </a:pPr>
            <a:endParaRPr lang="zh-TW" altLang="en-US">
              <a:ea typeface="新細明體" pitchFamily="18" charset="-120"/>
            </a:endParaRPr>
          </a:p>
        </p:txBody>
      </p:sp>
      <p:sp>
        <p:nvSpPr>
          <p:cNvPr id="12" name="Text Box 331"/>
          <p:cNvSpPr txBox="1">
            <a:spLocks noChangeArrowheads="1"/>
          </p:cNvSpPr>
          <p:nvPr userDrawn="1"/>
        </p:nvSpPr>
        <p:spPr bwMode="auto">
          <a:xfrm>
            <a:off x="4568825" y="6648450"/>
            <a:ext cx="4098925" cy="152400"/>
          </a:xfrm>
          <a:prstGeom prst="rect">
            <a:avLst/>
          </a:prstGeom>
          <a:noFill/>
          <a:ln w="9525">
            <a:noFill/>
            <a:miter lim="800000"/>
            <a:headEnd/>
            <a:tailEnd/>
          </a:ln>
          <a:effectLst/>
        </p:spPr>
        <p:txBody>
          <a:bodyPr wrap="none" lIns="0" tIns="0" rIns="0" bIns="0" anchor="b">
            <a:spAutoFit/>
          </a:bodyPr>
          <a:lstStyle/>
          <a:p>
            <a:pPr algn="r">
              <a:defRPr/>
            </a:pPr>
            <a:r>
              <a:rPr lang="en-US" altLang="zh-TW" sz="1000" b="1" i="1">
                <a:solidFill>
                  <a:schemeClr val="accent2"/>
                </a:solidFill>
                <a:latin typeface="Book Antiqua" pitchFamily="18" charset="0"/>
                <a:ea typeface="新細明體" pitchFamily="18" charset="-120"/>
              </a:rPr>
              <a:t>Copyright © 2006  The McGraw-Hill Companies, Inc. All rights reserved.</a:t>
            </a:r>
            <a:endParaRPr lang="en-US" altLang="zh-TW" sz="1800">
              <a:solidFill>
                <a:schemeClr val="accent2"/>
              </a:solidFill>
              <a:ea typeface="新細明體" pitchFamily="18" charset="-120"/>
            </a:endParaRPr>
          </a:p>
        </p:txBody>
      </p:sp>
      <p:sp>
        <p:nvSpPr>
          <p:cNvPr id="13" name="Text Box 330"/>
          <p:cNvSpPr txBox="1">
            <a:spLocks noChangeArrowheads="1"/>
          </p:cNvSpPr>
          <p:nvPr userDrawn="1"/>
        </p:nvSpPr>
        <p:spPr bwMode="auto">
          <a:xfrm>
            <a:off x="552450" y="6648450"/>
            <a:ext cx="1141413" cy="152400"/>
          </a:xfrm>
          <a:prstGeom prst="rect">
            <a:avLst/>
          </a:prstGeom>
          <a:noFill/>
          <a:ln w="9525">
            <a:noFill/>
            <a:miter lim="800000"/>
            <a:headEnd/>
            <a:tailEnd/>
          </a:ln>
          <a:effectLst/>
        </p:spPr>
        <p:txBody>
          <a:bodyPr wrap="none" lIns="0" tIns="0" rIns="0" bIns="0" anchor="b">
            <a:spAutoFit/>
          </a:bodyPr>
          <a:lstStyle/>
          <a:p>
            <a:pPr>
              <a:defRPr/>
            </a:pPr>
            <a:r>
              <a:rPr lang="en-US" altLang="zh-TW" sz="1000">
                <a:solidFill>
                  <a:schemeClr val="accent2"/>
                </a:solidFill>
                <a:latin typeface="Book Antiqua" pitchFamily="18" charset="0"/>
                <a:ea typeface="新細明體" pitchFamily="18" charset="-120"/>
              </a:rPr>
              <a:t>McGraw-Hill/Irwin</a:t>
            </a:r>
            <a:endParaRPr lang="en-US" altLang="zh-TW" sz="1800">
              <a:solidFill>
                <a:schemeClr val="accent2"/>
              </a:solidFill>
              <a:ea typeface="新細明體" pitchFamily="18" charset="-120"/>
            </a:endParaRPr>
          </a:p>
        </p:txBody>
      </p:sp>
      <p:sp>
        <p:nvSpPr>
          <p:cNvPr id="14" name="Rectangle 353"/>
          <p:cNvSpPr>
            <a:spLocks noChangeArrowheads="1"/>
          </p:cNvSpPr>
          <p:nvPr userDrawn="1"/>
        </p:nvSpPr>
        <p:spPr bwMode="auto">
          <a:xfrm>
            <a:off x="0" y="5010150"/>
            <a:ext cx="9144000" cy="152400"/>
          </a:xfrm>
          <a:prstGeom prst="rect">
            <a:avLst/>
          </a:prstGeom>
          <a:solidFill>
            <a:schemeClr val="accent1"/>
          </a:solidFill>
          <a:ln w="9525">
            <a:noFill/>
            <a:miter lim="800000"/>
            <a:headEnd/>
            <a:tailEnd/>
          </a:ln>
          <a:effectLst/>
        </p:spPr>
        <p:txBody>
          <a:bodyPr wrap="none" anchor="ctr"/>
          <a:lstStyle/>
          <a:p>
            <a:pPr>
              <a:defRPr/>
            </a:pPr>
            <a:endParaRPr lang="zh-TW" altLang="en-US">
              <a:ea typeface="新細明體" pitchFamily="18" charset="-120"/>
            </a:endParaRPr>
          </a:p>
        </p:txBody>
      </p:sp>
      <p:sp>
        <p:nvSpPr>
          <p:cNvPr id="15" name="Rectangle 354"/>
          <p:cNvSpPr>
            <a:spLocks noChangeArrowheads="1"/>
          </p:cNvSpPr>
          <p:nvPr userDrawn="1"/>
        </p:nvSpPr>
        <p:spPr bwMode="auto">
          <a:xfrm>
            <a:off x="0" y="5200650"/>
            <a:ext cx="9144000" cy="304800"/>
          </a:xfrm>
          <a:prstGeom prst="rect">
            <a:avLst/>
          </a:prstGeom>
          <a:solidFill>
            <a:srgbClr val="45879F"/>
          </a:solidFill>
          <a:ln w="9525">
            <a:noFill/>
            <a:miter lim="800000"/>
            <a:headEnd/>
            <a:tailEnd/>
          </a:ln>
          <a:effectLst/>
        </p:spPr>
        <p:txBody>
          <a:bodyPr wrap="none" anchor="ctr"/>
          <a:lstStyle/>
          <a:p>
            <a:pPr>
              <a:defRPr/>
            </a:pPr>
            <a:endParaRPr lang="zh-TW" altLang="en-US">
              <a:ea typeface="新細明體" pitchFamily="18" charset="-120"/>
            </a:endParaRPr>
          </a:p>
        </p:txBody>
      </p:sp>
      <p:sp>
        <p:nvSpPr>
          <p:cNvPr id="16" name="Rectangle 355"/>
          <p:cNvSpPr>
            <a:spLocks noChangeArrowheads="1"/>
          </p:cNvSpPr>
          <p:nvPr userDrawn="1"/>
        </p:nvSpPr>
        <p:spPr bwMode="auto">
          <a:xfrm>
            <a:off x="0" y="4667250"/>
            <a:ext cx="9144000" cy="304800"/>
          </a:xfrm>
          <a:prstGeom prst="rect">
            <a:avLst/>
          </a:prstGeom>
          <a:solidFill>
            <a:schemeClr val="accent2"/>
          </a:solidFill>
          <a:ln w="9525">
            <a:noFill/>
            <a:miter lim="800000"/>
            <a:headEnd/>
            <a:tailEnd/>
          </a:ln>
          <a:effectLst/>
        </p:spPr>
        <p:txBody>
          <a:bodyPr wrap="none" anchor="ctr"/>
          <a:lstStyle/>
          <a:p>
            <a:pPr>
              <a:defRPr/>
            </a:pPr>
            <a:endParaRPr lang="zh-TW" altLang="en-US">
              <a:ea typeface="新細明體" pitchFamily="18" charset="-12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kumimoji="0" lang="zh-TW" altLang="en-US" smtClean="0"/>
              <a:t>按一下以編輯母片標題樣式</a:t>
            </a:r>
            <a:endParaRPr kumimoji="0" lang="en-US"/>
          </a:p>
        </p:txBody>
      </p:sp>
      <p:sp>
        <p:nvSpPr>
          <p:cNvPr id="4" name="日期版面配置區 3"/>
          <p:cNvSpPr>
            <a:spLocks noGrp="1"/>
          </p:cNvSpPr>
          <p:nvPr>
            <p:ph type="dt" sz="half" idx="10"/>
          </p:nvPr>
        </p:nvSpPr>
        <p:spPr/>
        <p:txBody>
          <a:bodyPr/>
          <a:lstStyle/>
          <a:p>
            <a:r>
              <a:rPr lang="en-US" altLang="zh-TW" smtClean="0"/>
              <a:t>7/30/2014</a:t>
            </a:r>
            <a:endParaRPr lang="en-US"/>
          </a:p>
        </p:txBody>
      </p:sp>
      <p:sp>
        <p:nvSpPr>
          <p:cNvPr id="5" name="頁尾版面配置區 4"/>
          <p:cNvSpPr>
            <a:spLocks noGrp="1"/>
          </p:cNvSpPr>
          <p:nvPr>
            <p:ph type="ftr" sz="quarter" idx="11"/>
          </p:nvPr>
        </p:nvSpPr>
        <p:spPr/>
        <p:txBody>
          <a:bodyPr/>
          <a:lstStyle/>
          <a:p>
            <a:endParaRPr kumimoji="0" lang="en-US"/>
          </a:p>
        </p:txBody>
      </p:sp>
      <p:sp>
        <p:nvSpPr>
          <p:cNvPr id="6" name="投影片編號版面配置區 5"/>
          <p:cNvSpPr>
            <a:spLocks noGrp="1"/>
          </p:cNvSpPr>
          <p:nvPr>
            <p:ph type="sldNum" sz="quarter" idx="12"/>
          </p:nvPr>
        </p:nvSpPr>
        <p:spPr/>
        <p:txBody>
          <a:bodyPr/>
          <a:lstStyle/>
          <a:p>
            <a:fld id="{6F42FDE4-A7DD-41A7-A0A6-9B649FB43336}" type="slidenum">
              <a:rPr kumimoji="0" lang="en-US" smtClean="0"/>
              <a:pPr/>
              <a:t>‹#›</a:t>
            </a:fld>
            <a:endParaRPr kumimoji="0" lang="en-US"/>
          </a:p>
        </p:txBody>
      </p:sp>
      <p:sp>
        <p:nvSpPr>
          <p:cNvPr id="8" name="內容版面配置區 7"/>
          <p:cNvSpPr>
            <a:spLocks noGrp="1"/>
          </p:cNvSpPr>
          <p:nvPr>
            <p:ph sz="quarter" idx="1"/>
          </p:nvPr>
        </p:nvSpPr>
        <p:spPr>
          <a:xfrm>
            <a:off x="457200" y="1219200"/>
            <a:ext cx="8229600" cy="4937760"/>
          </a:xfrm>
        </p:spPr>
        <p:txBody>
          <a:bodyPr/>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區段標題">
    <p:bg>
      <p:bgRef idx="1001">
        <a:schemeClr val="bg2"/>
      </p:bgRef>
    </p:bg>
    <p:spTree>
      <p:nvGrpSpPr>
        <p:cNvPr id="1" name=""/>
        <p:cNvGrpSpPr/>
        <p:nvPr/>
      </p:nvGrpSpPr>
      <p:grpSpPr>
        <a:xfrm>
          <a:off x="0" y="0"/>
          <a:ext cx="0" cy="0"/>
          <a:chOff x="0" y="0"/>
          <a:chExt cx="0" cy="0"/>
        </a:xfrm>
      </p:grpSpPr>
      <p:sp>
        <p:nvSpPr>
          <p:cNvPr id="2" name="標題 1"/>
          <p:cNvSpPr>
            <a:spLocks noGrp="1"/>
          </p:cNvSpPr>
          <p:nvPr>
            <p:ph type="title"/>
          </p:nvPr>
        </p:nvSpPr>
        <p:spPr>
          <a:xfrm>
            <a:off x="1219200" y="2971800"/>
            <a:ext cx="6858000" cy="1066800"/>
          </a:xfrm>
        </p:spPr>
        <p:txBody>
          <a:bodyPr anchor="t" anchorCtr="0"/>
          <a:lstStyle>
            <a:lvl1pPr algn="r">
              <a:buNone/>
              <a:defRPr sz="3200" b="0" cap="none" baseline="0"/>
            </a:lvl1pPr>
          </a:lstStyle>
          <a:p>
            <a:r>
              <a:rPr kumimoji="0" lang="zh-TW" altLang="en-US" smtClean="0"/>
              <a:t>按一下以編輯母片標題樣式</a:t>
            </a:r>
            <a:endParaRPr kumimoji="0" lang="en-US"/>
          </a:p>
        </p:txBody>
      </p:sp>
      <p:sp>
        <p:nvSpPr>
          <p:cNvPr id="3" name="文字版面配置區 2"/>
          <p:cNvSpPr>
            <a:spLocks noGrp="1"/>
          </p:cNvSpPr>
          <p:nvPr>
            <p:ph type="body" idx="1"/>
          </p:nvPr>
        </p:nvSpPr>
        <p:spPr>
          <a:xfrm>
            <a:off x="1295400" y="4267200"/>
            <a:ext cx="6781800" cy="1143000"/>
          </a:xfrm>
        </p:spPr>
        <p:txBody>
          <a:bodyPr anchor="t" anchorCtr="0"/>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zh-TW" altLang="en-US" smtClean="0"/>
              <a:t>按一下以編輯母片文字樣式</a:t>
            </a:r>
          </a:p>
        </p:txBody>
      </p:sp>
      <p:sp>
        <p:nvSpPr>
          <p:cNvPr id="4" name="日期版面配置區 3"/>
          <p:cNvSpPr>
            <a:spLocks noGrp="1"/>
          </p:cNvSpPr>
          <p:nvPr>
            <p:ph type="dt" sz="half" idx="10"/>
          </p:nvPr>
        </p:nvSpPr>
        <p:spPr>
          <a:xfrm>
            <a:off x="6400800" y="6355080"/>
            <a:ext cx="2286000" cy="365760"/>
          </a:xfrm>
        </p:spPr>
        <p:txBody>
          <a:bodyPr/>
          <a:lstStyle/>
          <a:p>
            <a:pPr algn="r" eaLnBrk="1" latinLnBrk="0" hangingPunct="1"/>
            <a:r>
              <a:rPr lang="en-US" altLang="zh-TW" smtClean="0"/>
              <a:t>7/30/2014</a:t>
            </a:r>
            <a:endParaRPr lang="en-US" sz="1400" dirty="0">
              <a:solidFill>
                <a:schemeClr val="tx2"/>
              </a:solidFill>
            </a:endParaRPr>
          </a:p>
        </p:txBody>
      </p:sp>
      <p:sp>
        <p:nvSpPr>
          <p:cNvPr id="5" name="頁尾版面配置區 4"/>
          <p:cNvSpPr>
            <a:spLocks noGrp="1"/>
          </p:cNvSpPr>
          <p:nvPr>
            <p:ph type="ftr" sz="quarter" idx="11"/>
          </p:nvPr>
        </p:nvSpPr>
        <p:spPr>
          <a:xfrm>
            <a:off x="2898648" y="6355080"/>
            <a:ext cx="3474720" cy="365760"/>
          </a:xfrm>
        </p:spPr>
        <p:txBody>
          <a:bodyPr/>
          <a:lstStyle/>
          <a:p>
            <a:endParaRPr kumimoji="0" lang="en-US" sz="1400" dirty="0">
              <a:solidFill>
                <a:schemeClr val="tx2"/>
              </a:solidFill>
            </a:endParaRPr>
          </a:p>
        </p:txBody>
      </p:sp>
      <p:sp>
        <p:nvSpPr>
          <p:cNvPr id="6" name="投影片編號版面配置區 5"/>
          <p:cNvSpPr>
            <a:spLocks noGrp="1"/>
          </p:cNvSpPr>
          <p:nvPr>
            <p:ph type="sldNum" sz="quarter" idx="12"/>
          </p:nvPr>
        </p:nvSpPr>
        <p:spPr>
          <a:xfrm>
            <a:off x="1069848" y="6355080"/>
            <a:ext cx="1520952" cy="365760"/>
          </a:xfrm>
        </p:spPr>
        <p:txBody>
          <a:bodyPr/>
          <a:lstStyle/>
          <a:p>
            <a:pPr algn="ctr" eaLnBrk="1" latinLnBrk="0" hangingPunct="1"/>
            <a:fld id="{6F42FDE4-A7DD-41A7-A0A6-9B649FB43336}" type="slidenum">
              <a:rPr kumimoji="0" lang="en-US" smtClean="0"/>
              <a:pPr algn="ctr" eaLnBrk="1" latinLnBrk="0" hangingPunct="1"/>
              <a:t>‹#›</a:t>
            </a:fld>
            <a:endParaRPr kumimoji="0" lang="en-US" sz="1400" dirty="0">
              <a:solidFill>
                <a:srgbClr val="FFFFFF"/>
              </a:solidFill>
              <a:latin typeface="+mj-lt"/>
              <a:ea typeface="+mj-ea"/>
              <a:cs typeface="+mj-cs"/>
            </a:endParaRPr>
          </a:p>
        </p:txBody>
      </p:sp>
      <p:sp>
        <p:nvSpPr>
          <p:cNvPr id="7" name="矩形 6"/>
          <p:cNvSpPr/>
          <p:nvPr/>
        </p:nvSpPr>
        <p:spPr>
          <a:xfrm>
            <a:off x="914400" y="2819400"/>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矩形 7"/>
          <p:cNvSpPr/>
          <p:nvPr/>
        </p:nvSpPr>
        <p:spPr>
          <a:xfrm>
            <a:off x="914400" y="2819400"/>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a:xfrm>
            <a:off x="457200" y="228600"/>
            <a:ext cx="8229600" cy="914400"/>
          </a:xfrm>
        </p:spPr>
        <p:txBody>
          <a:bodyPr/>
          <a:lstStyle/>
          <a:p>
            <a:r>
              <a:rPr kumimoji="0" lang="zh-TW" altLang="en-US" smtClean="0"/>
              <a:t>按一下以編輯母片標題樣式</a:t>
            </a:r>
            <a:endParaRPr kumimoji="0" lang="en-US"/>
          </a:p>
        </p:txBody>
      </p:sp>
      <p:sp>
        <p:nvSpPr>
          <p:cNvPr id="5" name="日期版面配置區 4"/>
          <p:cNvSpPr>
            <a:spLocks noGrp="1"/>
          </p:cNvSpPr>
          <p:nvPr>
            <p:ph type="dt" sz="half" idx="10"/>
          </p:nvPr>
        </p:nvSpPr>
        <p:spPr/>
        <p:txBody>
          <a:bodyPr/>
          <a:lstStyle/>
          <a:p>
            <a:r>
              <a:rPr lang="en-US" altLang="zh-TW" smtClean="0"/>
              <a:t>7/30/2014</a:t>
            </a:r>
            <a:endParaRPr lang="en-US"/>
          </a:p>
        </p:txBody>
      </p:sp>
      <p:sp>
        <p:nvSpPr>
          <p:cNvPr id="6" name="頁尾版面配置區 5"/>
          <p:cNvSpPr>
            <a:spLocks noGrp="1"/>
          </p:cNvSpPr>
          <p:nvPr>
            <p:ph type="ftr" sz="quarter" idx="11"/>
          </p:nvPr>
        </p:nvSpPr>
        <p:spPr/>
        <p:txBody>
          <a:bodyPr/>
          <a:lstStyle/>
          <a:p>
            <a:endParaRPr kumimoji="0" lang="en-US"/>
          </a:p>
        </p:txBody>
      </p:sp>
      <p:sp>
        <p:nvSpPr>
          <p:cNvPr id="7" name="投影片編號版面配置區 6"/>
          <p:cNvSpPr>
            <a:spLocks noGrp="1"/>
          </p:cNvSpPr>
          <p:nvPr>
            <p:ph type="sldNum" sz="quarter" idx="12"/>
          </p:nvPr>
        </p:nvSpPr>
        <p:spPr/>
        <p:txBody>
          <a:bodyPr/>
          <a:lstStyle/>
          <a:p>
            <a:fld id="{6F42FDE4-A7DD-41A7-A0A6-9B649FB43336}" type="slidenum">
              <a:rPr kumimoji="0" lang="en-US" smtClean="0"/>
              <a:pPr/>
              <a:t>‹#›</a:t>
            </a:fld>
            <a:endParaRPr kumimoji="0" lang="en-US"/>
          </a:p>
        </p:txBody>
      </p:sp>
      <p:sp>
        <p:nvSpPr>
          <p:cNvPr id="9" name="內容版面配置區 8"/>
          <p:cNvSpPr>
            <a:spLocks noGrp="1"/>
          </p:cNvSpPr>
          <p:nvPr>
            <p:ph sz="quarter" idx="1"/>
          </p:nvPr>
        </p:nvSpPr>
        <p:spPr>
          <a:xfrm>
            <a:off x="457200" y="1219200"/>
            <a:ext cx="4041648" cy="4937760"/>
          </a:xfrm>
        </p:spPr>
        <p:txBody>
          <a:bodyPr/>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11" name="內容版面配置區 10"/>
          <p:cNvSpPr>
            <a:spLocks noGrp="1"/>
          </p:cNvSpPr>
          <p:nvPr>
            <p:ph sz="quarter" idx="2"/>
          </p:nvPr>
        </p:nvSpPr>
        <p:spPr>
          <a:xfrm>
            <a:off x="4632198" y="1216152"/>
            <a:ext cx="4041648" cy="4937760"/>
          </a:xfrm>
        </p:spPr>
        <p:txBody>
          <a:bodyPr/>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457200" y="228600"/>
            <a:ext cx="8229600" cy="914400"/>
          </a:xfrm>
        </p:spPr>
        <p:txBody>
          <a:bodyPr anchor="ctr"/>
          <a:lstStyle>
            <a:lvl1pPr>
              <a:defRPr/>
            </a:lvl1pPr>
          </a:lstStyle>
          <a:p>
            <a:r>
              <a:rPr kumimoji="0" lang="zh-TW" altLang="en-US" smtClean="0"/>
              <a:t>按一下以編輯母片標題樣式</a:t>
            </a:r>
            <a:endParaRPr kumimoji="0" lang="en-US"/>
          </a:p>
        </p:txBody>
      </p:sp>
      <p:sp>
        <p:nvSpPr>
          <p:cNvPr id="3" name="文字版面配置區 2"/>
          <p:cNvSpPr>
            <a:spLocks noGrp="1"/>
          </p:cNvSpPr>
          <p:nvPr>
            <p:ph type="body" idx="1"/>
          </p:nvPr>
        </p:nvSpPr>
        <p:spPr>
          <a:xfrm>
            <a:off x="457200" y="1285875"/>
            <a:ext cx="4040188" cy="685800"/>
          </a:xfrm>
          <a:noFill/>
          <a:ln>
            <a:noFill/>
          </a:ln>
        </p:spPr>
        <p:txBody>
          <a:bodyPr lIns="91440" anchor="b" anchorCtr="0">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zh-TW" altLang="en-US" smtClean="0"/>
              <a:t>按一下以編輯母片文字樣式</a:t>
            </a:r>
          </a:p>
        </p:txBody>
      </p:sp>
      <p:sp>
        <p:nvSpPr>
          <p:cNvPr id="4" name="文字版面配置區 3"/>
          <p:cNvSpPr>
            <a:spLocks noGrp="1"/>
          </p:cNvSpPr>
          <p:nvPr>
            <p:ph type="body" sz="half" idx="3"/>
          </p:nvPr>
        </p:nvSpPr>
        <p:spPr>
          <a:xfrm>
            <a:off x="4648200" y="1295400"/>
            <a:ext cx="4041775" cy="685800"/>
          </a:xfrm>
          <a:noFill/>
          <a:ln>
            <a:noFill/>
          </a:ln>
        </p:spPr>
        <p:txBody>
          <a:bodyPr lIns="91440" anchor="b" anchorCtr="0"/>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zh-TW" altLang="en-US" smtClean="0"/>
              <a:t>按一下以編輯母片文字樣式</a:t>
            </a:r>
          </a:p>
        </p:txBody>
      </p:sp>
      <p:sp>
        <p:nvSpPr>
          <p:cNvPr id="7" name="日期版面配置區 6"/>
          <p:cNvSpPr>
            <a:spLocks noGrp="1"/>
          </p:cNvSpPr>
          <p:nvPr>
            <p:ph type="dt" sz="half" idx="10"/>
          </p:nvPr>
        </p:nvSpPr>
        <p:spPr/>
        <p:txBody>
          <a:bodyPr/>
          <a:lstStyle/>
          <a:p>
            <a:r>
              <a:rPr lang="en-US" altLang="zh-TW" smtClean="0"/>
              <a:t>7/30/2014</a:t>
            </a:r>
            <a:endParaRPr lang="en-US"/>
          </a:p>
        </p:txBody>
      </p:sp>
      <p:sp>
        <p:nvSpPr>
          <p:cNvPr id="8" name="頁尾版面配置區 7"/>
          <p:cNvSpPr>
            <a:spLocks noGrp="1"/>
          </p:cNvSpPr>
          <p:nvPr>
            <p:ph type="ftr" sz="quarter" idx="11"/>
          </p:nvPr>
        </p:nvSpPr>
        <p:spPr/>
        <p:txBody>
          <a:bodyPr/>
          <a:lstStyle/>
          <a:p>
            <a:endParaRPr kumimoji="0" lang="en-US"/>
          </a:p>
        </p:txBody>
      </p:sp>
      <p:sp>
        <p:nvSpPr>
          <p:cNvPr id="9" name="投影片編號版面配置區 8"/>
          <p:cNvSpPr>
            <a:spLocks noGrp="1"/>
          </p:cNvSpPr>
          <p:nvPr>
            <p:ph type="sldNum" sz="quarter" idx="12"/>
          </p:nvPr>
        </p:nvSpPr>
        <p:spPr/>
        <p:txBody>
          <a:bodyPr/>
          <a:lstStyle/>
          <a:p>
            <a:fld id="{6F42FDE4-A7DD-41A7-A0A6-9B649FB43336}" type="slidenum">
              <a:rPr kumimoji="0" lang="en-US" smtClean="0"/>
              <a:pPr/>
              <a:t>‹#›</a:t>
            </a:fld>
            <a:endParaRPr kumimoji="0" lang="en-US"/>
          </a:p>
        </p:txBody>
      </p:sp>
      <p:sp>
        <p:nvSpPr>
          <p:cNvPr id="11" name="內容版面配置區 10"/>
          <p:cNvSpPr>
            <a:spLocks noGrp="1"/>
          </p:cNvSpPr>
          <p:nvPr>
            <p:ph sz="quarter" idx="2"/>
          </p:nvPr>
        </p:nvSpPr>
        <p:spPr>
          <a:xfrm>
            <a:off x="457200" y="2133600"/>
            <a:ext cx="4038600" cy="4038600"/>
          </a:xfrm>
        </p:spPr>
        <p:txBody>
          <a:bodyPr/>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13" name="內容版面配置區 12"/>
          <p:cNvSpPr>
            <a:spLocks noGrp="1"/>
          </p:cNvSpPr>
          <p:nvPr>
            <p:ph sz="quarter" idx="4"/>
          </p:nvPr>
        </p:nvSpPr>
        <p:spPr>
          <a:xfrm>
            <a:off x="4648200" y="2133600"/>
            <a:ext cx="4038600" cy="4038600"/>
          </a:xfrm>
        </p:spPr>
        <p:txBody>
          <a:bodyPr/>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a:xfrm>
            <a:off x="457200" y="228600"/>
            <a:ext cx="8229600" cy="914400"/>
          </a:xfrm>
        </p:spPr>
        <p:txBody>
          <a:bodyPr/>
          <a:lstStyle/>
          <a:p>
            <a:r>
              <a:rPr kumimoji="0" lang="zh-TW" altLang="en-US" smtClean="0"/>
              <a:t>按一下以編輯母片標題樣式</a:t>
            </a:r>
            <a:endParaRPr kumimoji="0" lang="en-US"/>
          </a:p>
        </p:txBody>
      </p:sp>
      <p:sp>
        <p:nvSpPr>
          <p:cNvPr id="3" name="日期版面配置區 2"/>
          <p:cNvSpPr>
            <a:spLocks noGrp="1"/>
          </p:cNvSpPr>
          <p:nvPr>
            <p:ph type="dt" sz="half" idx="10"/>
          </p:nvPr>
        </p:nvSpPr>
        <p:spPr/>
        <p:txBody>
          <a:bodyPr/>
          <a:lstStyle/>
          <a:p>
            <a:r>
              <a:rPr lang="en-US" altLang="zh-TW" smtClean="0"/>
              <a:t>7/30/2014</a:t>
            </a:r>
            <a:endParaRPr lang="en-US"/>
          </a:p>
        </p:txBody>
      </p:sp>
      <p:sp>
        <p:nvSpPr>
          <p:cNvPr id="4" name="頁尾版面配置區 3"/>
          <p:cNvSpPr>
            <a:spLocks noGrp="1"/>
          </p:cNvSpPr>
          <p:nvPr>
            <p:ph type="ftr" sz="quarter" idx="11"/>
          </p:nvPr>
        </p:nvSpPr>
        <p:spPr/>
        <p:txBody>
          <a:bodyPr/>
          <a:lstStyle/>
          <a:p>
            <a:endParaRPr kumimoji="0" lang="en-US"/>
          </a:p>
        </p:txBody>
      </p:sp>
      <p:sp>
        <p:nvSpPr>
          <p:cNvPr id="5" name="投影片編號版面配置區 4"/>
          <p:cNvSpPr>
            <a:spLocks noGrp="1"/>
          </p:cNvSpPr>
          <p:nvPr>
            <p:ph type="sldNum" sz="quarter" idx="12"/>
          </p:nvPr>
        </p:nvSpPr>
        <p:spPr/>
        <p:txBody>
          <a:bodyPr/>
          <a:lstStyle/>
          <a:p>
            <a:fld id="{6F42FDE4-A7DD-41A7-A0A6-9B649FB43336}" type="slidenum">
              <a:rPr kumimoji="0" lang="en-US" smtClean="0"/>
              <a:pPr/>
              <a:t>‹#›</a:t>
            </a:fld>
            <a:endParaRPr kumimoji="0" lang="en-US"/>
          </a:p>
        </p:txBody>
      </p:sp>
      <p:sp>
        <p:nvSpPr>
          <p:cNvPr id="6" name="等腰三角形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p:txBody>
          <a:bodyPr/>
          <a:lstStyle/>
          <a:p>
            <a:r>
              <a:rPr lang="en-US" altLang="zh-TW" smtClean="0"/>
              <a:t>7/30/2014</a:t>
            </a:r>
            <a:endParaRPr lang="en-US"/>
          </a:p>
        </p:txBody>
      </p:sp>
      <p:sp>
        <p:nvSpPr>
          <p:cNvPr id="3" name="頁尾版面配置區 2"/>
          <p:cNvSpPr>
            <a:spLocks noGrp="1"/>
          </p:cNvSpPr>
          <p:nvPr>
            <p:ph type="ftr" sz="quarter" idx="11"/>
          </p:nvPr>
        </p:nvSpPr>
        <p:spPr/>
        <p:txBody>
          <a:bodyPr/>
          <a:lstStyle/>
          <a:p>
            <a:endParaRPr kumimoji="0" lang="en-US"/>
          </a:p>
        </p:txBody>
      </p:sp>
      <p:sp>
        <p:nvSpPr>
          <p:cNvPr id="4" name="投影片編號版面配置區 3"/>
          <p:cNvSpPr>
            <a:spLocks noGrp="1"/>
          </p:cNvSpPr>
          <p:nvPr>
            <p:ph type="sldNum" sz="quarter" idx="12"/>
          </p:nvPr>
        </p:nvSpPr>
        <p:spPr/>
        <p:txBody>
          <a:bodyPr/>
          <a:lstStyle/>
          <a:p>
            <a:fld id="{6F42FDE4-A7DD-41A7-A0A6-9B649FB43336}" type="slidenum">
              <a:rPr kumimoji="0" lang="en-US" smtClean="0"/>
              <a:pPr/>
              <a:t>‹#›</a:t>
            </a:fld>
            <a:endParaRPr kumimoji="0" lang="en-US"/>
          </a:p>
        </p:txBody>
      </p:sp>
      <p:sp>
        <p:nvSpPr>
          <p:cNvPr id="5" name="直線接點 4"/>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6" name="等腰三角形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324600" y="304800"/>
            <a:ext cx="2514600" cy="838200"/>
          </a:xfrm>
        </p:spPr>
        <p:txBody>
          <a:bodyPr anchor="b" anchorCtr="0">
            <a:noAutofit/>
          </a:bodyPr>
          <a:lstStyle>
            <a:lvl1pPr algn="l">
              <a:buNone/>
              <a:defRPr sz="2000" b="1">
                <a:solidFill>
                  <a:schemeClr val="tx2"/>
                </a:solidFill>
                <a:latin typeface="+mn-lt"/>
                <a:ea typeface="+mn-ea"/>
                <a:cs typeface="+mn-cs"/>
              </a:defRPr>
            </a:lvl1pPr>
          </a:lstStyle>
          <a:p>
            <a:r>
              <a:rPr kumimoji="0" lang="zh-TW" altLang="en-US" smtClean="0"/>
              <a:t>按一下以編輯母片標題樣式</a:t>
            </a:r>
            <a:endParaRPr kumimoji="0" lang="en-US"/>
          </a:p>
        </p:txBody>
      </p:sp>
      <p:sp>
        <p:nvSpPr>
          <p:cNvPr id="3" name="文字版面配置區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zh-TW" altLang="en-US" smtClean="0"/>
              <a:t>按一下以編輯母片文字樣式</a:t>
            </a:r>
          </a:p>
        </p:txBody>
      </p:sp>
      <p:sp>
        <p:nvSpPr>
          <p:cNvPr id="5" name="日期版面配置區 4"/>
          <p:cNvSpPr>
            <a:spLocks noGrp="1"/>
          </p:cNvSpPr>
          <p:nvPr>
            <p:ph type="dt" sz="half" idx="10"/>
          </p:nvPr>
        </p:nvSpPr>
        <p:spPr/>
        <p:txBody>
          <a:bodyPr/>
          <a:lstStyle/>
          <a:p>
            <a:r>
              <a:rPr lang="en-US" altLang="zh-TW" smtClean="0"/>
              <a:t>7/30/2014</a:t>
            </a:r>
            <a:endParaRPr lang="en-US"/>
          </a:p>
        </p:txBody>
      </p:sp>
      <p:sp>
        <p:nvSpPr>
          <p:cNvPr id="6" name="頁尾版面配置區 5"/>
          <p:cNvSpPr>
            <a:spLocks noGrp="1"/>
          </p:cNvSpPr>
          <p:nvPr>
            <p:ph type="ftr" sz="quarter" idx="11"/>
          </p:nvPr>
        </p:nvSpPr>
        <p:spPr/>
        <p:txBody>
          <a:bodyPr/>
          <a:lstStyle/>
          <a:p>
            <a:endParaRPr kumimoji="0" lang="en-US"/>
          </a:p>
        </p:txBody>
      </p:sp>
      <p:sp>
        <p:nvSpPr>
          <p:cNvPr id="7" name="投影片編號版面配置區 6"/>
          <p:cNvSpPr>
            <a:spLocks noGrp="1"/>
          </p:cNvSpPr>
          <p:nvPr>
            <p:ph type="sldNum" sz="quarter" idx="12"/>
          </p:nvPr>
        </p:nvSpPr>
        <p:spPr/>
        <p:txBody>
          <a:bodyPr/>
          <a:lstStyle/>
          <a:p>
            <a:fld id="{6F42FDE4-A7DD-41A7-A0A6-9B649FB43336}" type="slidenum">
              <a:rPr kumimoji="0" lang="en-US" smtClean="0"/>
              <a:pPr/>
              <a:t>‹#›</a:t>
            </a:fld>
            <a:endParaRPr kumimoji="0" lang="en-US"/>
          </a:p>
        </p:txBody>
      </p:sp>
      <p:sp>
        <p:nvSpPr>
          <p:cNvPr id="8" name="直線接點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直線接點 9"/>
          <p:cNvSpPr>
            <a:spLocks noChangeShapeType="1"/>
          </p:cNvSpPr>
          <p:nvPr/>
        </p:nvSpPr>
        <p:spPr bwMode="auto">
          <a:xfrm rot="5400000">
            <a:off x="3160645" y="3324225"/>
            <a:ext cx="603504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9" name="等腰三角形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內容版面配置區 11"/>
          <p:cNvSpPr>
            <a:spLocks noGrp="1"/>
          </p:cNvSpPr>
          <p:nvPr>
            <p:ph sz="quarter" idx="1"/>
          </p:nvPr>
        </p:nvSpPr>
        <p:spPr>
          <a:xfrm>
            <a:off x="304800" y="304800"/>
            <a:ext cx="5715000" cy="5715000"/>
          </a:xfrm>
        </p:spPr>
        <p:txBody>
          <a:bodyPr/>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含標題的圖片">
    <p:bg>
      <p:bgRef idx="1001">
        <a:schemeClr val="bg2"/>
      </p:bgRef>
    </p:bg>
    <p:spTree>
      <p:nvGrpSpPr>
        <p:cNvPr id="1" name=""/>
        <p:cNvGrpSpPr/>
        <p:nvPr/>
      </p:nvGrpSpPr>
      <p:grpSpPr>
        <a:xfrm>
          <a:off x="0" y="0"/>
          <a:ext cx="0" cy="0"/>
          <a:chOff x="0" y="0"/>
          <a:chExt cx="0" cy="0"/>
        </a:xfrm>
      </p:grpSpPr>
      <p:sp>
        <p:nvSpPr>
          <p:cNvPr id="2" name="標題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kumimoji="0" lang="zh-TW" altLang="en-US" smtClean="0"/>
              <a:t>按一下以編輯母片標題樣式</a:t>
            </a:r>
            <a:endParaRPr kumimoji="0" lang="en-US"/>
          </a:p>
        </p:txBody>
      </p:sp>
      <p:sp>
        <p:nvSpPr>
          <p:cNvPr id="3" name="圖片版面配置區 2"/>
          <p:cNvSpPr>
            <a:spLocks noGrp="1"/>
          </p:cNvSpPr>
          <p:nvPr>
            <p:ph type="pic" idx="1"/>
          </p:nvPr>
        </p:nvSpPr>
        <p:spPr>
          <a:xfrm>
            <a:off x="457200" y="1905000"/>
            <a:ext cx="8229600" cy="4270248"/>
          </a:xfrm>
          <a:solidFill>
            <a:schemeClr val="tx1">
              <a:shade val="50000"/>
            </a:schemeClr>
          </a:solidFill>
          <a:ln>
            <a:noFill/>
          </a:ln>
          <a:effectLst/>
        </p:spPr>
        <p:txBody>
          <a:bodyPr/>
          <a:lstStyle>
            <a:lvl1pPr marL="0" indent="0">
              <a:spcBef>
                <a:spcPts val="600"/>
              </a:spcBef>
              <a:buNone/>
              <a:defRPr sz="3200"/>
            </a:lvl1pPr>
          </a:lstStyle>
          <a:p>
            <a:r>
              <a:rPr kumimoji="0" lang="zh-TW" altLang="en-US" smtClean="0"/>
              <a:t>按一下圖示以新增圖片</a:t>
            </a:r>
            <a:endParaRPr kumimoji="0" lang="en-US" dirty="0"/>
          </a:p>
        </p:txBody>
      </p:sp>
      <p:sp>
        <p:nvSpPr>
          <p:cNvPr id="4" name="文字版面配置區 3"/>
          <p:cNvSpPr>
            <a:spLocks noGrp="1"/>
          </p:cNvSpPr>
          <p:nvPr>
            <p:ph type="body" sz="half" idx="2"/>
          </p:nvPr>
        </p:nvSpPr>
        <p:spPr>
          <a:xfrm>
            <a:off x="457200" y="1219200"/>
            <a:ext cx="8229600" cy="533400"/>
          </a:xfrm>
        </p:spPr>
        <p:txBody>
          <a:bodyPr anchor="ctr" anchorCtr="0"/>
          <a:lstStyle>
            <a:lvl1pPr marL="0" indent="0" algn="l">
              <a:buFontTx/>
              <a:buNone/>
              <a:defRPr sz="1400"/>
            </a:lvl1pPr>
            <a:lvl2pPr>
              <a:defRPr sz="1200"/>
            </a:lvl2pPr>
            <a:lvl3pPr>
              <a:defRPr sz="1000"/>
            </a:lvl3pPr>
            <a:lvl4pPr>
              <a:defRPr sz="900"/>
            </a:lvl4pPr>
            <a:lvl5pPr>
              <a:defRPr sz="900"/>
            </a:lvl5pPr>
          </a:lstStyle>
          <a:p>
            <a:pPr lvl="0" eaLnBrk="1" latinLnBrk="0" hangingPunct="1"/>
            <a:r>
              <a:rPr kumimoji="0" lang="zh-TW" altLang="en-US" smtClean="0"/>
              <a:t>按一下以編輯母片文字樣式</a:t>
            </a:r>
          </a:p>
        </p:txBody>
      </p:sp>
      <p:sp>
        <p:nvSpPr>
          <p:cNvPr id="5" name="日期版面配置區 4"/>
          <p:cNvSpPr>
            <a:spLocks noGrp="1"/>
          </p:cNvSpPr>
          <p:nvPr>
            <p:ph type="dt" sz="half" idx="10"/>
          </p:nvPr>
        </p:nvSpPr>
        <p:spPr/>
        <p:txBody>
          <a:bodyPr/>
          <a:lstStyle/>
          <a:p>
            <a:r>
              <a:rPr lang="en-US" altLang="zh-TW" smtClean="0"/>
              <a:t>7/30/2014</a:t>
            </a:r>
            <a:endParaRPr lang="en-US"/>
          </a:p>
        </p:txBody>
      </p:sp>
      <p:sp>
        <p:nvSpPr>
          <p:cNvPr id="6" name="頁尾版面配置區 5"/>
          <p:cNvSpPr>
            <a:spLocks noGrp="1"/>
          </p:cNvSpPr>
          <p:nvPr>
            <p:ph type="ftr" sz="quarter" idx="11"/>
          </p:nvPr>
        </p:nvSpPr>
        <p:spPr/>
        <p:txBody>
          <a:bodyPr/>
          <a:lstStyle/>
          <a:p>
            <a:endParaRPr kumimoji="0" lang="en-US" dirty="0"/>
          </a:p>
        </p:txBody>
      </p:sp>
      <p:sp>
        <p:nvSpPr>
          <p:cNvPr id="7" name="投影片編號版面配置區 6"/>
          <p:cNvSpPr>
            <a:spLocks noGrp="1"/>
          </p:cNvSpPr>
          <p:nvPr>
            <p:ph type="sldNum" sz="quarter" idx="12"/>
          </p:nvPr>
        </p:nvSpPr>
        <p:spPr/>
        <p:txBody>
          <a:bodyPr/>
          <a:lstStyle/>
          <a:p>
            <a:fld id="{6F42FDE4-A7DD-41A7-A0A6-9B649FB43336}" type="slidenum">
              <a:rPr kumimoji="0" lang="en-US" smtClean="0"/>
              <a:pPr/>
              <a:t>‹#›</a:t>
            </a:fld>
            <a:endParaRPr kumimoji="0" lang="en-US" dirty="0"/>
          </a:p>
        </p:txBody>
      </p:sp>
      <p:sp>
        <p:nvSpPr>
          <p:cNvPr id="8" name="直線接點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9" name="等腰三角形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矩形 9"/>
          <p:cNvSpPr/>
          <p:nvPr/>
        </p:nvSpPr>
        <p:spPr>
          <a:xfrm>
            <a:off x="457200" y="500856"/>
            <a:ext cx="182880"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kumimoji="0" lang="zh-TW" altLang="en-US" smtClean="0"/>
              <a:t>按一下以編輯母片標題樣式</a:t>
            </a:r>
            <a:endParaRPr kumimoji="0" lang="en-US"/>
          </a:p>
        </p:txBody>
      </p:sp>
      <p:sp>
        <p:nvSpPr>
          <p:cNvPr id="3" name="直排文字版面配置區 2"/>
          <p:cNvSpPr>
            <a:spLocks noGrp="1"/>
          </p:cNvSpPr>
          <p:nvPr>
            <p:ph type="body" orient="vert" idx="1"/>
          </p:nvPr>
        </p:nvSpPr>
        <p:spPr/>
        <p:txBody>
          <a:bodyPr vert="eaVert"/>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4" name="日期版面配置區 3"/>
          <p:cNvSpPr>
            <a:spLocks noGrp="1"/>
          </p:cNvSpPr>
          <p:nvPr>
            <p:ph type="dt" sz="half" idx="10"/>
          </p:nvPr>
        </p:nvSpPr>
        <p:spPr/>
        <p:txBody>
          <a:bodyPr/>
          <a:lstStyle/>
          <a:p>
            <a:r>
              <a:rPr lang="en-US" altLang="zh-TW" smtClean="0"/>
              <a:t>7/30/2014</a:t>
            </a:r>
            <a:endParaRPr lang="en-US"/>
          </a:p>
        </p:txBody>
      </p:sp>
      <p:sp>
        <p:nvSpPr>
          <p:cNvPr id="5" name="頁尾版面配置區 4"/>
          <p:cNvSpPr>
            <a:spLocks noGrp="1"/>
          </p:cNvSpPr>
          <p:nvPr>
            <p:ph type="ftr" sz="quarter" idx="11"/>
          </p:nvPr>
        </p:nvSpPr>
        <p:spPr/>
        <p:txBody>
          <a:bodyPr/>
          <a:lstStyle/>
          <a:p>
            <a:endParaRPr kumimoji="0" lang="en-US"/>
          </a:p>
        </p:txBody>
      </p:sp>
      <p:sp>
        <p:nvSpPr>
          <p:cNvPr id="6" name="投影片編號版面配置區 5"/>
          <p:cNvSpPr>
            <a:spLocks noGrp="1"/>
          </p:cNvSpPr>
          <p:nvPr>
            <p:ph type="sldNum" sz="quarter" idx="12"/>
          </p:nvPr>
        </p:nvSpPr>
        <p:spPr/>
        <p:txBody>
          <a:bodyPr/>
          <a:lstStyle/>
          <a:p>
            <a:fld id="{6F42FDE4-A7DD-41A7-A0A6-9B649FB43336}" type="slidenum">
              <a:rPr kumimoji="0" lang="en-US" smtClean="0"/>
              <a:pPr/>
              <a:t>‹#›</a:t>
            </a:fld>
            <a:endParaRPr kumimoji="0"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0" y="274638"/>
            <a:ext cx="2057400" cy="5851525"/>
          </a:xfrm>
        </p:spPr>
        <p:txBody>
          <a:bodyPr vert="eaVert"/>
          <a:lstStyle/>
          <a:p>
            <a:r>
              <a:rPr kumimoji="0" lang="zh-TW" altLang="en-US" smtClean="0"/>
              <a:t>按一下以編輯母片標題樣式</a:t>
            </a:r>
            <a:endParaRPr kumimoji="0" lang="en-US"/>
          </a:p>
        </p:txBody>
      </p:sp>
      <p:sp>
        <p:nvSpPr>
          <p:cNvPr id="3" name="直排文字版面配置區 2"/>
          <p:cNvSpPr>
            <a:spLocks noGrp="1"/>
          </p:cNvSpPr>
          <p:nvPr>
            <p:ph type="body" orient="vert" idx="1"/>
          </p:nvPr>
        </p:nvSpPr>
        <p:spPr>
          <a:xfrm>
            <a:off x="457200" y="274638"/>
            <a:ext cx="6019800" cy="5851525"/>
          </a:xfrm>
        </p:spPr>
        <p:txBody>
          <a:bodyPr vert="eaVert"/>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4" name="日期版面配置區 3"/>
          <p:cNvSpPr>
            <a:spLocks noGrp="1"/>
          </p:cNvSpPr>
          <p:nvPr>
            <p:ph type="dt" sz="half" idx="10"/>
          </p:nvPr>
        </p:nvSpPr>
        <p:spPr/>
        <p:txBody>
          <a:bodyPr/>
          <a:lstStyle/>
          <a:p>
            <a:r>
              <a:rPr lang="en-US" altLang="zh-TW" smtClean="0"/>
              <a:t>7/30/2014</a:t>
            </a:r>
            <a:endParaRPr lang="en-US"/>
          </a:p>
        </p:txBody>
      </p:sp>
      <p:sp>
        <p:nvSpPr>
          <p:cNvPr id="5" name="頁尾版面配置區 4"/>
          <p:cNvSpPr>
            <a:spLocks noGrp="1"/>
          </p:cNvSpPr>
          <p:nvPr>
            <p:ph type="ftr" sz="quarter" idx="11"/>
          </p:nvPr>
        </p:nvSpPr>
        <p:spPr/>
        <p:txBody>
          <a:bodyPr/>
          <a:lstStyle/>
          <a:p>
            <a:endParaRPr kumimoji="0" lang="en-US"/>
          </a:p>
        </p:txBody>
      </p:sp>
      <p:sp>
        <p:nvSpPr>
          <p:cNvPr id="6" name="投影片編號版面配置區 5"/>
          <p:cNvSpPr>
            <a:spLocks noGrp="1"/>
          </p:cNvSpPr>
          <p:nvPr>
            <p:ph type="sldNum" sz="quarter" idx="12"/>
          </p:nvPr>
        </p:nvSpPr>
        <p:spPr/>
        <p:txBody>
          <a:bodyPr/>
          <a:lstStyle/>
          <a:p>
            <a:fld id="{6F42FDE4-A7DD-41A7-A0A6-9B649FB43336}" type="slidenum">
              <a:rPr kumimoji="0" lang="en-US" smtClean="0"/>
              <a:pPr/>
              <a:t>‹#›</a:t>
            </a:fld>
            <a:endParaRPr kumimoji="0" lang="en-US"/>
          </a:p>
        </p:txBody>
      </p:sp>
      <p:sp>
        <p:nvSpPr>
          <p:cNvPr id="7" name="直線接點 6"/>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8" name="等腰三角形 7"/>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直線接點 8"/>
          <p:cNvSpPr>
            <a:spLocks noChangeShapeType="1"/>
          </p:cNvSpPr>
          <p:nvPr/>
        </p:nvSpPr>
        <p:spPr bwMode="auto">
          <a:xfrm rot="5400000">
            <a:off x="3629607" y="3201952"/>
            <a:ext cx="585216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標題版面配置區 21"/>
          <p:cNvSpPr>
            <a:spLocks noGrp="1"/>
          </p:cNvSpPr>
          <p:nvPr>
            <p:ph type="title"/>
          </p:nvPr>
        </p:nvSpPr>
        <p:spPr>
          <a:xfrm>
            <a:off x="457200" y="152400"/>
            <a:ext cx="8229600" cy="990600"/>
          </a:xfrm>
          <a:prstGeom prst="rect">
            <a:avLst/>
          </a:prstGeom>
        </p:spPr>
        <p:txBody>
          <a:bodyPr vert="horz" anchor="b" anchorCtr="0">
            <a:normAutofit/>
          </a:bodyPr>
          <a:lstStyle/>
          <a:p>
            <a:r>
              <a:rPr kumimoji="0" lang="zh-TW" altLang="en-US" smtClean="0"/>
              <a:t>按一下以編輯母片標題樣式</a:t>
            </a:r>
            <a:endParaRPr kumimoji="0" lang="en-US"/>
          </a:p>
        </p:txBody>
      </p:sp>
      <p:sp>
        <p:nvSpPr>
          <p:cNvPr id="13" name="文字版面配置區 12"/>
          <p:cNvSpPr>
            <a:spLocks noGrp="1"/>
          </p:cNvSpPr>
          <p:nvPr>
            <p:ph type="body" idx="1"/>
          </p:nvPr>
        </p:nvSpPr>
        <p:spPr>
          <a:xfrm>
            <a:off x="457200" y="1219200"/>
            <a:ext cx="8229600" cy="4910328"/>
          </a:xfrm>
          <a:prstGeom prst="rect">
            <a:avLst/>
          </a:prstGeom>
        </p:spPr>
        <p:txBody>
          <a:bodyPr vert="horz">
            <a:normAutofit/>
          </a:bodyPr>
          <a:lstStyle/>
          <a:p>
            <a:pPr lvl="0" eaLnBrk="1" latinLnBrk="0" hangingPunct="1"/>
            <a:r>
              <a:rPr kumimoji="0" lang="zh-TW" altLang="en-US" smtClean="0"/>
              <a:t>按一下以編輯母片文字樣式</a:t>
            </a:r>
          </a:p>
          <a:p>
            <a:pPr lvl="1" eaLnBrk="1" latinLnBrk="0" hangingPunct="1"/>
            <a:r>
              <a:rPr kumimoji="0" lang="zh-TW" altLang="en-US" smtClean="0"/>
              <a:t>第二層</a:t>
            </a:r>
          </a:p>
          <a:p>
            <a:pPr lvl="2" eaLnBrk="1" latinLnBrk="0" hangingPunct="1"/>
            <a:r>
              <a:rPr kumimoji="0" lang="zh-TW" altLang="en-US" smtClean="0"/>
              <a:t>第三層</a:t>
            </a:r>
          </a:p>
          <a:p>
            <a:pPr lvl="3" eaLnBrk="1" latinLnBrk="0" hangingPunct="1"/>
            <a:r>
              <a:rPr kumimoji="0" lang="zh-TW" altLang="en-US" smtClean="0"/>
              <a:t>第四層</a:t>
            </a:r>
          </a:p>
          <a:p>
            <a:pPr lvl="4" eaLnBrk="1" latinLnBrk="0" hangingPunct="1"/>
            <a:r>
              <a:rPr kumimoji="0" lang="zh-TW" altLang="en-US" smtClean="0"/>
              <a:t>第五層</a:t>
            </a:r>
            <a:endParaRPr kumimoji="0" lang="en-US"/>
          </a:p>
        </p:txBody>
      </p:sp>
      <p:sp>
        <p:nvSpPr>
          <p:cNvPr id="14" name="日期版面配置區 13"/>
          <p:cNvSpPr>
            <a:spLocks noGrp="1"/>
          </p:cNvSpPr>
          <p:nvPr>
            <p:ph type="dt" sz="half" idx="2"/>
          </p:nvPr>
        </p:nvSpPr>
        <p:spPr>
          <a:xfrm>
            <a:off x="6400800" y="6356350"/>
            <a:ext cx="2289048" cy="365760"/>
          </a:xfrm>
          <a:prstGeom prst="rect">
            <a:avLst/>
          </a:prstGeom>
        </p:spPr>
        <p:txBody>
          <a:bodyPr vert="horz"/>
          <a:lstStyle>
            <a:lvl1pPr algn="l" eaLnBrk="1" latinLnBrk="0" hangingPunct="1">
              <a:defRPr kumimoji="0" sz="1400">
                <a:solidFill>
                  <a:schemeClr val="tx2"/>
                </a:solidFill>
              </a:defRPr>
            </a:lvl1pPr>
          </a:lstStyle>
          <a:p>
            <a:pPr algn="r" eaLnBrk="1" latinLnBrk="0" hangingPunct="1"/>
            <a:r>
              <a:rPr lang="en-US" altLang="zh-TW" smtClean="0"/>
              <a:t>7/30/2014</a:t>
            </a:r>
            <a:endParaRPr lang="en-US" sz="1400" dirty="0">
              <a:solidFill>
                <a:schemeClr val="tx2"/>
              </a:solidFill>
            </a:endParaRPr>
          </a:p>
        </p:txBody>
      </p:sp>
      <p:sp>
        <p:nvSpPr>
          <p:cNvPr id="3" name="頁尾版面配置區 2"/>
          <p:cNvSpPr>
            <a:spLocks noGrp="1"/>
          </p:cNvSpPr>
          <p:nvPr>
            <p:ph type="ftr" sz="quarter" idx="3"/>
          </p:nvPr>
        </p:nvSpPr>
        <p:spPr>
          <a:xfrm>
            <a:off x="2898648" y="6356350"/>
            <a:ext cx="3505200" cy="365760"/>
          </a:xfrm>
          <a:prstGeom prst="rect">
            <a:avLst/>
          </a:prstGeom>
        </p:spPr>
        <p:txBody>
          <a:bodyPr vert="horz"/>
          <a:lstStyle>
            <a:lvl1pPr algn="r" eaLnBrk="1" latinLnBrk="0" hangingPunct="1">
              <a:defRPr kumimoji="0" sz="1400">
                <a:solidFill>
                  <a:schemeClr val="tx2"/>
                </a:solidFill>
              </a:defRPr>
            </a:lvl1pPr>
          </a:lstStyle>
          <a:p>
            <a:endParaRPr kumimoji="0" lang="en-US" sz="1400" dirty="0">
              <a:solidFill>
                <a:schemeClr val="tx2"/>
              </a:solidFill>
            </a:endParaRPr>
          </a:p>
        </p:txBody>
      </p:sp>
      <p:sp>
        <p:nvSpPr>
          <p:cNvPr id="23" name="投影片編號版面配置區 22"/>
          <p:cNvSpPr>
            <a:spLocks noGrp="1"/>
          </p:cNvSpPr>
          <p:nvPr>
            <p:ph type="sldNum" sz="quarter" idx="4"/>
          </p:nvPr>
        </p:nvSpPr>
        <p:spPr>
          <a:xfrm>
            <a:off x="612648" y="6356350"/>
            <a:ext cx="1981200" cy="365760"/>
          </a:xfrm>
          <a:prstGeom prst="rect">
            <a:avLst/>
          </a:prstGeom>
        </p:spPr>
        <p:txBody>
          <a:bodyPr vert="horz"/>
          <a:lstStyle>
            <a:lvl1pPr algn="l" eaLnBrk="1" latinLnBrk="0" hangingPunct="1">
              <a:defRPr kumimoji="0" sz="1400">
                <a:solidFill>
                  <a:schemeClr val="tx2"/>
                </a:solidFill>
              </a:defRPr>
            </a:lvl1pPr>
          </a:lstStyle>
          <a:p>
            <a:pPr algn="ctr" eaLnBrk="1" latinLnBrk="0" hangingPunct="1"/>
            <a:fld id="{6F42FDE4-A7DD-41A7-A0A6-9B649FB43336}" type="slidenum">
              <a:rPr kumimoji="0" lang="en-US" smtClean="0"/>
              <a:pPr algn="ctr" eaLnBrk="1" latinLnBrk="0" hangingPunct="1"/>
              <a:t>‹#›</a:t>
            </a:fld>
            <a:endParaRPr kumimoji="0" lang="en-US" sz="1400" dirty="0">
              <a:solidFill>
                <a:srgbClr val="FFFFFF"/>
              </a:solidFill>
              <a:latin typeface="+mj-lt"/>
              <a:ea typeface="+mj-ea"/>
              <a:cs typeface="+mj-cs"/>
            </a:endParaRPr>
          </a:p>
        </p:txBody>
      </p:sp>
      <p:sp>
        <p:nvSpPr>
          <p:cNvPr id="28" name="直線接點 2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29" name="直線接點 28"/>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等腰三角形 9"/>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AutoShape 19"/>
          <p:cNvSpPr>
            <a:spLocks noChangeArrowheads="1"/>
          </p:cNvSpPr>
          <p:nvPr userDrawn="1"/>
        </p:nvSpPr>
        <p:spPr bwMode="auto">
          <a:xfrm>
            <a:off x="-228600" y="-19050"/>
            <a:ext cx="8534400" cy="914400"/>
          </a:xfrm>
          <a:prstGeom prst="roundRect">
            <a:avLst>
              <a:gd name="adj" fmla="val 16667"/>
            </a:avLst>
          </a:prstGeom>
          <a:solidFill>
            <a:schemeClr val="accent1"/>
          </a:solidFill>
          <a:ln w="9525">
            <a:noFill/>
            <a:round/>
            <a:headEnd/>
            <a:tailEnd/>
          </a:ln>
          <a:effectLst/>
        </p:spPr>
        <p:txBody>
          <a:bodyPr wrap="none" anchor="ctr"/>
          <a:lstStyle/>
          <a:p>
            <a:pPr>
              <a:defRPr/>
            </a:pPr>
            <a:endParaRPr lang="zh-TW" altLang="en-US">
              <a:ea typeface="新細明體" pitchFamily="18" charset="-120"/>
            </a:endParaRPr>
          </a:p>
        </p:txBody>
      </p:sp>
      <p:sp>
        <p:nvSpPr>
          <p:cNvPr id="12" name="Line 91"/>
          <p:cNvSpPr>
            <a:spLocks noChangeShapeType="1"/>
          </p:cNvSpPr>
          <p:nvPr userDrawn="1"/>
        </p:nvSpPr>
        <p:spPr bwMode="auto">
          <a:xfrm>
            <a:off x="-19050" y="914400"/>
            <a:ext cx="7772400" cy="0"/>
          </a:xfrm>
          <a:prstGeom prst="line">
            <a:avLst/>
          </a:prstGeom>
          <a:noFill/>
          <a:ln w="9525">
            <a:solidFill>
              <a:srgbClr val="002E5C"/>
            </a:solidFill>
            <a:round/>
            <a:headEnd/>
            <a:tailEnd/>
          </a:ln>
          <a:effectLst/>
        </p:spPr>
        <p:txBody>
          <a:bodyPr wrap="none"/>
          <a:lstStyle/>
          <a:p>
            <a:pPr>
              <a:defRPr/>
            </a:pPr>
            <a:endParaRPr lang="zh-TW" altLang="en-US"/>
          </a:p>
        </p:txBody>
      </p:sp>
      <p:sp>
        <p:nvSpPr>
          <p:cNvPr id="15" name="Line 92"/>
          <p:cNvSpPr>
            <a:spLocks noChangeShapeType="1"/>
          </p:cNvSpPr>
          <p:nvPr userDrawn="1"/>
        </p:nvSpPr>
        <p:spPr bwMode="auto">
          <a:xfrm>
            <a:off x="0" y="971550"/>
            <a:ext cx="7391400" cy="0"/>
          </a:xfrm>
          <a:prstGeom prst="line">
            <a:avLst/>
          </a:prstGeom>
          <a:noFill/>
          <a:ln w="9525">
            <a:solidFill>
              <a:srgbClr val="45879F"/>
            </a:solidFill>
            <a:round/>
            <a:headEnd/>
            <a:tailEnd/>
          </a:ln>
          <a:effectLst/>
        </p:spPr>
        <p:txBody>
          <a:bodyPr wrap="none"/>
          <a:lstStyle/>
          <a:p>
            <a:pPr>
              <a:defRPr/>
            </a:pPr>
            <a:endParaRPr lang="zh-TW" altLang="en-US"/>
          </a:p>
        </p:txBody>
      </p:sp>
      <p:sp>
        <p:nvSpPr>
          <p:cNvPr id="16" name="Rectangle 93"/>
          <p:cNvSpPr>
            <a:spLocks noChangeArrowheads="1"/>
          </p:cNvSpPr>
          <p:nvPr userDrawn="1"/>
        </p:nvSpPr>
        <p:spPr bwMode="auto">
          <a:xfrm>
            <a:off x="0" y="6629400"/>
            <a:ext cx="9144000" cy="228600"/>
          </a:xfrm>
          <a:prstGeom prst="rect">
            <a:avLst/>
          </a:prstGeom>
          <a:solidFill>
            <a:schemeClr val="accent2"/>
          </a:solidFill>
          <a:ln w="9525">
            <a:solidFill>
              <a:schemeClr val="tx1"/>
            </a:solidFill>
            <a:miter lim="800000"/>
            <a:headEnd/>
            <a:tailEnd/>
          </a:ln>
          <a:effectLst/>
        </p:spPr>
        <p:txBody>
          <a:bodyPr wrap="none" anchor="ctr"/>
          <a:lstStyle/>
          <a:p>
            <a:pPr>
              <a:defRPr/>
            </a:pPr>
            <a:endParaRPr lang="zh-TW" altLang="en-US">
              <a:ea typeface="新細明體" pitchFamily="18" charset="-120"/>
            </a:endParaRPr>
          </a:p>
        </p:txBody>
      </p:sp>
      <p:sp>
        <p:nvSpPr>
          <p:cNvPr id="17" name="Text Box 95"/>
          <p:cNvSpPr txBox="1">
            <a:spLocks noChangeArrowheads="1"/>
          </p:cNvSpPr>
          <p:nvPr userDrawn="1"/>
        </p:nvSpPr>
        <p:spPr bwMode="auto">
          <a:xfrm>
            <a:off x="95250" y="6248400"/>
            <a:ext cx="914400" cy="366713"/>
          </a:xfrm>
          <a:prstGeom prst="rect">
            <a:avLst/>
          </a:prstGeom>
          <a:noFill/>
          <a:ln w="9525">
            <a:noFill/>
            <a:miter lim="800000"/>
            <a:headEnd/>
            <a:tailEnd/>
          </a:ln>
          <a:effectLst/>
        </p:spPr>
        <p:txBody>
          <a:bodyPr>
            <a:spAutoFit/>
          </a:bodyPr>
          <a:lstStyle/>
          <a:p>
            <a:pPr>
              <a:spcBef>
                <a:spcPct val="50000"/>
              </a:spcBef>
              <a:defRPr/>
            </a:pPr>
            <a:r>
              <a:rPr lang="en-US" altLang="zh-TW" sz="1800">
                <a:solidFill>
                  <a:srgbClr val="002E5C"/>
                </a:solidFill>
                <a:ea typeface="新細明體" pitchFamily="18" charset="-120"/>
              </a:rPr>
              <a:t>6-</a:t>
            </a:r>
            <a:fld id="{5CDAAFD8-90E1-458E-97A8-C876842D5484}" type="slidenum">
              <a:rPr lang="en-US" altLang="zh-TW" sz="1800">
                <a:solidFill>
                  <a:srgbClr val="002E5C"/>
                </a:solidFill>
                <a:ea typeface="新細明體" pitchFamily="18" charset="-120"/>
              </a:rPr>
              <a:pPr>
                <a:spcBef>
                  <a:spcPct val="50000"/>
                </a:spcBef>
                <a:defRPr/>
              </a:pPr>
              <a:t>‹#›</a:t>
            </a:fld>
            <a:endParaRPr lang="en-US" altLang="zh-TW" sz="1800">
              <a:solidFill>
                <a:srgbClr val="002E5C"/>
              </a:solidFill>
              <a:ea typeface="新細明體" pitchFamily="18" charset="-120"/>
            </a:endParaRPr>
          </a:p>
        </p:txBody>
      </p:sp>
    </p:spTree>
  </p:cSld>
  <p:clrMap bg1="lt1" tx1="dk1" bg2="lt2" tx2="dk2" accent1="accent1" accent2="accent2" accent3="accent3" accent4="accent4" accent5="accent5" accent6="accent6" hlink="hlink" folHlink="folHlink"/>
  <p:sldLayoutIdLst>
    <p:sldLayoutId id="2147484358" r:id="rId1"/>
    <p:sldLayoutId id="2147484359" r:id="rId2"/>
    <p:sldLayoutId id="2147484360" r:id="rId3"/>
    <p:sldLayoutId id="2147484361" r:id="rId4"/>
    <p:sldLayoutId id="2147484362" r:id="rId5"/>
    <p:sldLayoutId id="2147484363" r:id="rId6"/>
    <p:sldLayoutId id="2147484364" r:id="rId7"/>
    <p:sldLayoutId id="2147484365" r:id="rId8"/>
    <p:sldLayoutId id="2147484366" r:id="rId9"/>
    <p:sldLayoutId id="2147484367" r:id="rId10"/>
    <p:sldLayoutId id="2147484368" r:id="rId11"/>
  </p:sldLayoutIdLst>
  <p:hf hdr="0" ftr="0" dt="0"/>
  <p:txStyles>
    <p:titleStyle>
      <a:lvl1pPr algn="l" rtl="0" eaLnBrk="1" latinLnBrk="0" hangingPunct="1">
        <a:spcBef>
          <a:spcPct val="0"/>
        </a:spcBef>
        <a:buNone/>
        <a:defRPr kumimoji="0" sz="3200" kern="120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6000"/>
        <a:buFont typeface="Wingdings 3"/>
        <a:buChar char=""/>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6.xml.rels><?xml version="1.0" encoding="UTF-8" standalone="yes"?>
<Relationships xmlns="http://schemas.openxmlformats.org/package/2006/relationships"><Relationship Id="rId8" Type="http://schemas.openxmlformats.org/officeDocument/2006/relationships/oleObject" Target="../embeddings/oleObject6.bin"/><Relationship Id="rId3" Type="http://schemas.openxmlformats.org/officeDocument/2006/relationships/notesSlide" Target="../notesSlides/notesSlide6.xml"/><Relationship Id="rId7"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oleObject" Target="../embeddings/oleObject4.bin"/><Relationship Id="rId5" Type="http://schemas.openxmlformats.org/officeDocument/2006/relationships/oleObject" Target="../embeddings/oleObject3.bin"/><Relationship Id="rId4" Type="http://schemas.openxmlformats.org/officeDocument/2006/relationships/oleObject" Target="../embeddings/oleObject2.bin"/></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oleObject" Target="../embeddings/oleObject7.bin"/></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7" Type="http://schemas.openxmlformats.org/officeDocument/2006/relationships/oleObject" Target="../embeddings/oleObject11.bin"/><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oleObject" Target="../embeddings/oleObject10.bin"/><Relationship Id="rId5" Type="http://schemas.openxmlformats.org/officeDocument/2006/relationships/oleObject" Target="../embeddings/oleObject9.bin"/><Relationship Id="rId4" Type="http://schemas.openxmlformats.org/officeDocument/2006/relationships/oleObject" Target="../embeddings/oleObject8.bin"/></Relationships>
</file>

<file path=ppt/slides/_rels/slide9.xml.rels><?xml version="1.0" encoding="UTF-8" standalone="yes"?>
<Relationships xmlns="http://schemas.openxmlformats.org/package/2006/relationships"><Relationship Id="rId8" Type="http://schemas.openxmlformats.org/officeDocument/2006/relationships/oleObject" Target="../embeddings/oleObject16.bin"/><Relationship Id="rId3" Type="http://schemas.openxmlformats.org/officeDocument/2006/relationships/notesSlide" Target="../notesSlides/notesSlide9.xml"/><Relationship Id="rId7" Type="http://schemas.openxmlformats.org/officeDocument/2006/relationships/oleObject" Target="../embeddings/oleObject15.bin"/><Relationship Id="rId12" Type="http://schemas.openxmlformats.org/officeDocument/2006/relationships/oleObject" Target="../embeddings/oleObject20.bin"/><Relationship Id="rId2" Type="http://schemas.openxmlformats.org/officeDocument/2006/relationships/slideLayout" Target="../slideLayouts/slideLayout2.xml"/><Relationship Id="rId1" Type="http://schemas.openxmlformats.org/officeDocument/2006/relationships/vmlDrawing" Target="../drawings/vmlDrawing5.vml"/><Relationship Id="rId6" Type="http://schemas.openxmlformats.org/officeDocument/2006/relationships/oleObject" Target="../embeddings/oleObject14.bin"/><Relationship Id="rId11" Type="http://schemas.openxmlformats.org/officeDocument/2006/relationships/oleObject" Target="../embeddings/oleObject19.bin"/><Relationship Id="rId5" Type="http://schemas.openxmlformats.org/officeDocument/2006/relationships/oleObject" Target="../embeddings/oleObject13.bin"/><Relationship Id="rId10" Type="http://schemas.openxmlformats.org/officeDocument/2006/relationships/oleObject" Target="../embeddings/oleObject18.bin"/><Relationship Id="rId4" Type="http://schemas.openxmlformats.org/officeDocument/2006/relationships/oleObject" Target="../embeddings/oleObject12.bin"/><Relationship Id="rId9" Type="http://schemas.openxmlformats.org/officeDocument/2006/relationships/oleObject" Target="../embeddings/oleObject17.bin"/></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vmlDrawing" Target="../drawings/vmlDrawing6.vml"/><Relationship Id="rId6" Type="http://schemas.openxmlformats.org/officeDocument/2006/relationships/oleObject" Target="../embeddings/oleObject23.bin"/><Relationship Id="rId5" Type="http://schemas.openxmlformats.org/officeDocument/2006/relationships/oleObject" Target="../embeddings/oleObject22.bin"/><Relationship Id="rId4" Type="http://schemas.openxmlformats.org/officeDocument/2006/relationships/oleObject" Target="../embeddings/oleObject21.bin"/></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7" Type="http://schemas.openxmlformats.org/officeDocument/2006/relationships/oleObject" Target="../embeddings/oleObject27.bin"/><Relationship Id="rId2" Type="http://schemas.openxmlformats.org/officeDocument/2006/relationships/slideLayout" Target="../slideLayouts/slideLayout2.xml"/><Relationship Id="rId1" Type="http://schemas.openxmlformats.org/officeDocument/2006/relationships/vmlDrawing" Target="../drawings/vmlDrawing7.vml"/><Relationship Id="rId6" Type="http://schemas.openxmlformats.org/officeDocument/2006/relationships/oleObject" Target="../embeddings/oleObject26.bin"/><Relationship Id="rId5" Type="http://schemas.openxmlformats.org/officeDocument/2006/relationships/oleObject" Target="../embeddings/oleObject25.bin"/><Relationship Id="rId4" Type="http://schemas.openxmlformats.org/officeDocument/2006/relationships/oleObject" Target="../embeddings/oleObject24.bin"/></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8" Type="http://schemas.openxmlformats.org/officeDocument/2006/relationships/image" Target="../media/image27.emf"/><Relationship Id="rId13" Type="http://schemas.openxmlformats.org/officeDocument/2006/relationships/customXml" Target="../ink/ink45.xml"/><Relationship Id="rId18" Type="http://schemas.openxmlformats.org/officeDocument/2006/relationships/image" Target="../media/image32.emf"/><Relationship Id="rId39" Type="http://schemas.openxmlformats.org/officeDocument/2006/relationships/customXml" Target="../ink/ink52.xml"/><Relationship Id="rId51" Type="http://schemas.openxmlformats.org/officeDocument/2006/relationships/customXml" Target="../ink/ink58.xml"/><Relationship Id="rId3" Type="http://schemas.openxmlformats.org/officeDocument/2006/relationships/customXml" Target="../ink/ink40.xml"/><Relationship Id="rId21" Type="http://schemas.openxmlformats.org/officeDocument/2006/relationships/customXml" Target="../ink/ink49.xml"/><Relationship Id="rId42" Type="http://schemas.openxmlformats.org/officeDocument/2006/relationships/image" Target="../media/image38.emf"/><Relationship Id="rId47" Type="http://schemas.openxmlformats.org/officeDocument/2006/relationships/customXml" Target="../ink/ink56.xml"/><Relationship Id="rId50" Type="http://schemas.openxmlformats.org/officeDocument/2006/relationships/image" Target="../media/image42.emf"/><Relationship Id="rId7" Type="http://schemas.openxmlformats.org/officeDocument/2006/relationships/customXml" Target="../ink/ink42.xml"/><Relationship Id="rId12" Type="http://schemas.openxmlformats.org/officeDocument/2006/relationships/image" Target="../media/image29.emf"/><Relationship Id="rId17" Type="http://schemas.openxmlformats.org/officeDocument/2006/relationships/customXml" Target="../ink/ink47.xml"/><Relationship Id="rId38" Type="http://schemas.openxmlformats.org/officeDocument/2006/relationships/image" Target="../media/image36.emf"/><Relationship Id="rId46" Type="http://schemas.openxmlformats.org/officeDocument/2006/relationships/image" Target="../media/image40.emf"/><Relationship Id="rId2" Type="http://schemas.openxmlformats.org/officeDocument/2006/relationships/notesSlide" Target="../notesSlides/notesSlide17.xml"/><Relationship Id="rId16" Type="http://schemas.openxmlformats.org/officeDocument/2006/relationships/image" Target="../media/image31.emf"/><Relationship Id="rId20" Type="http://schemas.openxmlformats.org/officeDocument/2006/relationships/image" Target="../media/image33.emf"/><Relationship Id="rId41" Type="http://schemas.openxmlformats.org/officeDocument/2006/relationships/customXml" Target="../ink/ink53.xml"/><Relationship Id="rId54" Type="http://schemas.openxmlformats.org/officeDocument/2006/relationships/image" Target="../media/image44.emf"/><Relationship Id="rId1" Type="http://schemas.openxmlformats.org/officeDocument/2006/relationships/slideLayout" Target="../slideLayouts/slideLayout7.xml"/><Relationship Id="rId6" Type="http://schemas.openxmlformats.org/officeDocument/2006/relationships/image" Target="../media/image26.emf"/><Relationship Id="rId11" Type="http://schemas.openxmlformats.org/officeDocument/2006/relationships/customXml" Target="../ink/ink44.xml"/><Relationship Id="rId37" Type="http://schemas.openxmlformats.org/officeDocument/2006/relationships/customXml" Target="../ink/ink51.xml"/><Relationship Id="rId40" Type="http://schemas.openxmlformats.org/officeDocument/2006/relationships/image" Target="../media/image37.emf"/><Relationship Id="rId45" Type="http://schemas.openxmlformats.org/officeDocument/2006/relationships/customXml" Target="../ink/ink55.xml"/><Relationship Id="rId53" Type="http://schemas.openxmlformats.org/officeDocument/2006/relationships/customXml" Target="../ink/ink59.xml"/><Relationship Id="rId5" Type="http://schemas.openxmlformats.org/officeDocument/2006/relationships/customXml" Target="../ink/ink41.xml"/><Relationship Id="rId15" Type="http://schemas.openxmlformats.org/officeDocument/2006/relationships/customXml" Target="../ink/ink46.xml"/><Relationship Id="rId36" Type="http://schemas.openxmlformats.org/officeDocument/2006/relationships/image" Target="../media/image35.emf"/><Relationship Id="rId49" Type="http://schemas.openxmlformats.org/officeDocument/2006/relationships/customXml" Target="../ink/ink57.xml"/><Relationship Id="rId10" Type="http://schemas.openxmlformats.org/officeDocument/2006/relationships/image" Target="../media/image28.emf"/><Relationship Id="rId19" Type="http://schemas.openxmlformats.org/officeDocument/2006/relationships/customXml" Target="../ink/ink48.xml"/><Relationship Id="rId44" Type="http://schemas.openxmlformats.org/officeDocument/2006/relationships/image" Target="../media/image39.emf"/><Relationship Id="rId52" Type="http://schemas.openxmlformats.org/officeDocument/2006/relationships/image" Target="../media/image43.emf"/><Relationship Id="rId4" Type="http://schemas.openxmlformats.org/officeDocument/2006/relationships/image" Target="../media/image25.emf"/><Relationship Id="rId9" Type="http://schemas.openxmlformats.org/officeDocument/2006/relationships/customXml" Target="../ink/ink43.xml"/><Relationship Id="rId14" Type="http://schemas.openxmlformats.org/officeDocument/2006/relationships/image" Target="../media/image30.emf"/><Relationship Id="rId22" Type="http://schemas.openxmlformats.org/officeDocument/2006/relationships/image" Target="../media/image34.emf"/><Relationship Id="rId35" Type="http://schemas.openxmlformats.org/officeDocument/2006/relationships/customXml" Target="../ink/ink50.xml"/><Relationship Id="rId43" Type="http://schemas.openxmlformats.org/officeDocument/2006/relationships/customXml" Target="../ink/ink54.xml"/><Relationship Id="rId48" Type="http://schemas.openxmlformats.org/officeDocument/2006/relationships/image" Target="../media/image41.emf"/></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8.xml"/><Relationship Id="rId7" Type="http://schemas.openxmlformats.org/officeDocument/2006/relationships/oleObject" Target="../embeddings/oleObject31.bin"/><Relationship Id="rId2" Type="http://schemas.openxmlformats.org/officeDocument/2006/relationships/slideLayout" Target="../slideLayouts/slideLayout7.xml"/><Relationship Id="rId1" Type="http://schemas.openxmlformats.org/officeDocument/2006/relationships/vmlDrawing" Target="../drawings/vmlDrawing8.vml"/><Relationship Id="rId6" Type="http://schemas.openxmlformats.org/officeDocument/2006/relationships/oleObject" Target="../embeddings/oleObject30.bin"/><Relationship Id="rId5" Type="http://schemas.openxmlformats.org/officeDocument/2006/relationships/oleObject" Target="../embeddings/oleObject29.bin"/><Relationship Id="rId4" Type="http://schemas.openxmlformats.org/officeDocument/2006/relationships/oleObject" Target="../embeddings/oleObject28.bin"/></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vmlDrawing" Target="../drawings/vmlDrawing9.vml"/><Relationship Id="rId6" Type="http://schemas.openxmlformats.org/officeDocument/2006/relationships/oleObject" Target="../embeddings/oleObject34.bin"/><Relationship Id="rId5" Type="http://schemas.openxmlformats.org/officeDocument/2006/relationships/oleObject" Target="../embeddings/oleObject33.bin"/><Relationship Id="rId4" Type="http://schemas.openxmlformats.org/officeDocument/2006/relationships/oleObject" Target="../embeddings/oleObject32.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2"/>
          <p:cNvSpPr>
            <a:spLocks noGrp="1" noChangeArrowheads="1"/>
          </p:cNvSpPr>
          <p:nvPr>
            <p:ph type="ctrTitle"/>
          </p:nvPr>
        </p:nvSpPr>
        <p:spPr>
          <a:xfrm>
            <a:off x="0" y="1981200"/>
            <a:ext cx="9144000" cy="590550"/>
          </a:xfrm>
          <a:noFill/>
        </p:spPr>
        <p:txBody>
          <a:bodyPr>
            <a:noAutofit/>
          </a:bodyPr>
          <a:lstStyle/>
          <a:p>
            <a:pPr algn="ctr" eaLnBrk="1" hangingPunct="1"/>
            <a:r>
              <a:rPr lang="zh-TW" altLang="en-US" sz="4400" dirty="0" smtClean="0">
                <a:latin typeface="+mj-ea"/>
                <a:cs typeface="Times New Roman" panose="02020603050405020304" pitchFamily="18" charset="0"/>
              </a:rPr>
              <a:t>簡單</a:t>
            </a:r>
            <a:r>
              <a:rPr lang="zh-TW" altLang="en-US" sz="4400" dirty="0" smtClean="0">
                <a:latin typeface="+mj-ea"/>
                <a:cs typeface="Times New Roman" panose="02020603050405020304" pitchFamily="18" charset="0"/>
              </a:rPr>
              <a:t>迴歸</a:t>
            </a:r>
            <a:r>
              <a:rPr lang="en-US" altLang="zh-TW" sz="4400" dirty="0" smtClean="0">
                <a:latin typeface="Times New Roman" pitchFamily="18" charset="0"/>
                <a:cs typeface="Times New Roman" pitchFamily="18" charset="0"/>
              </a:rPr>
              <a:t>(1)</a:t>
            </a:r>
          </a:p>
        </p:txBody>
      </p:sp>
      <p:sp>
        <p:nvSpPr>
          <p:cNvPr id="17410" name="Rectangle 3"/>
          <p:cNvSpPr>
            <a:spLocks noGrp="1" noChangeArrowheads="1"/>
          </p:cNvSpPr>
          <p:nvPr>
            <p:ph type="subTitle" idx="1"/>
          </p:nvPr>
        </p:nvSpPr>
        <p:spPr>
          <a:xfrm>
            <a:off x="1524000" y="2819400"/>
            <a:ext cx="6324600" cy="1828800"/>
          </a:xfrm>
          <a:noFill/>
        </p:spPr>
        <p:txBody>
          <a:bodyPr anchor="ctr">
            <a:normAutofit/>
          </a:bodyPr>
          <a:lstStyle/>
          <a:p>
            <a:pPr algn="ctr" eaLnBrk="1" hangingPunct="1"/>
            <a:r>
              <a:rPr lang="en-US" altLang="zh-TW" sz="4400" dirty="0" smtClean="0">
                <a:latin typeface="Times New Roman" panose="02020603050405020304" pitchFamily="18" charset="0"/>
                <a:ea typeface="新細明體" pitchFamily="18" charset="-120"/>
              </a:rPr>
              <a:t>Simple Regression </a:t>
            </a:r>
          </a:p>
        </p:txBody>
      </p:sp>
      <p:sp>
        <p:nvSpPr>
          <p:cNvPr id="17412" name="Line 11"/>
          <p:cNvSpPr>
            <a:spLocks noChangeShapeType="1"/>
          </p:cNvSpPr>
          <p:nvPr/>
        </p:nvSpPr>
        <p:spPr bwMode="auto">
          <a:xfrm>
            <a:off x="0" y="4648200"/>
            <a:ext cx="9144000" cy="0"/>
          </a:xfrm>
          <a:prstGeom prst="line">
            <a:avLst/>
          </a:prstGeom>
          <a:noFill/>
          <a:ln w="9525">
            <a:solidFill>
              <a:schemeClr val="bg1"/>
            </a:solidFill>
            <a:round/>
            <a:headEnd/>
            <a:tailEnd/>
          </a:ln>
          <a:extLst>
            <a:ext uri="{909E8E84-426E-40DD-AFC4-6F175D3DCCD1}">
              <a14:hiddenFill xmlns="" xmlns:a14="http://schemas.microsoft.com/office/drawing/2010/main">
                <a:noFill/>
              </a14:hiddenFill>
            </a:ext>
          </a:extLst>
        </p:spPr>
        <p:txBody>
          <a:bodyPr wrap="none"/>
          <a:lstStyle/>
          <a:p>
            <a:endParaRPr lang="zh-TW" altLang="en-US"/>
          </a:p>
        </p:txBody>
      </p:sp>
    </p:spTree>
  </p:cSld>
  <p:clrMapOvr>
    <a:masterClrMapping/>
  </p:clrMapOvr>
  <p:transition spd="med"/>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0" y="228600"/>
            <a:ext cx="8229600" cy="533400"/>
          </a:xfrm>
        </p:spPr>
        <p:txBody>
          <a:bodyPr>
            <a:noAutofit/>
          </a:bodyPr>
          <a:lstStyle/>
          <a:p>
            <a:pPr algn="ctr" eaLnBrk="1" hangingPunct="1"/>
            <a:r>
              <a:rPr lang="zh-TW" altLang="en-US" sz="4000" dirty="0" smtClean="0">
                <a:latin typeface="標楷體" pitchFamily="65" charset="-120"/>
                <a:ea typeface="標楷體" pitchFamily="65" charset="-120"/>
                <a:cs typeface="Times New Roman" panose="02020603050405020304" pitchFamily="18" charset="0"/>
              </a:rPr>
              <a:t>學習目標</a:t>
            </a:r>
            <a:endParaRPr lang="en-US" altLang="zh-TW" sz="4000" dirty="0" smtClean="0">
              <a:latin typeface="標楷體" pitchFamily="65" charset="-120"/>
              <a:ea typeface="標楷體" pitchFamily="65" charset="-120"/>
              <a:cs typeface="Times New Roman" panose="02020603050405020304" pitchFamily="18" charset="0"/>
            </a:endParaRPr>
          </a:p>
        </p:txBody>
      </p:sp>
      <p:sp>
        <p:nvSpPr>
          <p:cNvPr id="2" name="投影片編號版面配置區 1"/>
          <p:cNvSpPr>
            <a:spLocks noGrp="1"/>
          </p:cNvSpPr>
          <p:nvPr>
            <p:ph type="sldNum" sz="quarter" idx="12"/>
          </p:nvPr>
        </p:nvSpPr>
        <p:spPr/>
        <p:txBody>
          <a:bodyPr>
            <a:normAutofit/>
          </a:bodyPr>
          <a:lstStyle/>
          <a:p>
            <a:fld id="{6F42FDE4-A7DD-41A7-A0A6-9B649FB43336}" type="slidenum">
              <a:rPr kumimoji="0" lang="en-US" smtClean="0"/>
              <a:pPr/>
              <a:t>2</a:t>
            </a:fld>
            <a:endParaRPr kumimoji="0" lang="en-US"/>
          </a:p>
        </p:txBody>
      </p:sp>
      <p:sp>
        <p:nvSpPr>
          <p:cNvPr id="18435" name="Rectangle 3"/>
          <p:cNvSpPr>
            <a:spLocks noGrp="1" noChangeArrowheads="1"/>
          </p:cNvSpPr>
          <p:nvPr>
            <p:ph sz="quarter" idx="1"/>
          </p:nvPr>
        </p:nvSpPr>
        <p:spPr>
          <a:xfrm>
            <a:off x="304800" y="1295400"/>
            <a:ext cx="8382000" cy="4876800"/>
          </a:xfrm>
        </p:spPr>
        <p:txBody>
          <a:bodyPr>
            <a:normAutofit/>
          </a:bodyPr>
          <a:lstStyle/>
          <a:p>
            <a:pPr>
              <a:lnSpc>
                <a:spcPct val="90000"/>
              </a:lnSpc>
              <a:buFont typeface="Wingdings" panose="05000000000000000000" pitchFamily="2" charset="2"/>
              <a:buChar char="n"/>
            </a:pPr>
            <a:r>
              <a:rPr lang="zh-TW" altLang="en-US" sz="2800" dirty="0" smtClean="0">
                <a:latin typeface="Times New Roman" panose="02020603050405020304" pitchFamily="18" charset="0"/>
                <a:ea typeface="標楷體" pitchFamily="65" charset="-120"/>
                <a:cs typeface="Times New Roman" panose="02020603050405020304" pitchFamily="18" charset="0"/>
              </a:rPr>
              <a:t>迴歸分析 </a:t>
            </a:r>
            <a:r>
              <a:rPr lang="en-US" altLang="zh-TW" sz="2800" dirty="0" smtClean="0">
                <a:latin typeface="Times New Roman" panose="02020603050405020304" pitchFamily="18" charset="0"/>
                <a:ea typeface="標楷體" pitchFamily="65" charset="-120"/>
                <a:cs typeface="Times New Roman" panose="02020603050405020304" pitchFamily="18" charset="0"/>
              </a:rPr>
              <a:t>(regression analysis) </a:t>
            </a:r>
          </a:p>
          <a:p>
            <a:pPr>
              <a:lnSpc>
                <a:spcPct val="90000"/>
              </a:lnSpc>
              <a:buFont typeface="Wingdings" panose="05000000000000000000" pitchFamily="2" charset="2"/>
              <a:buChar char="n"/>
            </a:pPr>
            <a:endParaRPr lang="en-US" altLang="zh-TW" sz="2800" dirty="0" smtClean="0">
              <a:latin typeface="Times New Roman" panose="02020603050405020304" pitchFamily="18" charset="0"/>
              <a:ea typeface="標楷體" pitchFamily="65" charset="-120"/>
              <a:cs typeface="Times New Roman" panose="02020603050405020304" pitchFamily="18" charset="0"/>
            </a:endParaRPr>
          </a:p>
          <a:p>
            <a:pPr>
              <a:lnSpc>
                <a:spcPct val="90000"/>
              </a:lnSpc>
              <a:buFont typeface="Wingdings" panose="05000000000000000000" pitchFamily="2" charset="2"/>
              <a:buChar char="n"/>
            </a:pPr>
            <a:r>
              <a:rPr lang="zh-TW" altLang="en-US" sz="2800" dirty="0" smtClean="0">
                <a:latin typeface="Times New Roman" panose="02020603050405020304" pitchFamily="18" charset="0"/>
                <a:ea typeface="標楷體" pitchFamily="65" charset="-120"/>
                <a:cs typeface="Times New Roman" panose="02020603050405020304" pitchFamily="18" charset="0"/>
              </a:rPr>
              <a:t>母體迴歸函數</a:t>
            </a:r>
            <a:r>
              <a:rPr lang="en-US" altLang="zh-TW" sz="2800" dirty="0" smtClean="0">
                <a:latin typeface="Times New Roman" panose="02020603050405020304" pitchFamily="18" charset="0"/>
                <a:ea typeface="標楷體" pitchFamily="65" charset="-120"/>
                <a:cs typeface="Times New Roman" panose="02020603050405020304" pitchFamily="18" charset="0"/>
              </a:rPr>
              <a:t>(population regression function, PRF) </a:t>
            </a:r>
            <a:r>
              <a:rPr lang="zh-TW" altLang="en-US" sz="2800" dirty="0" smtClean="0">
                <a:latin typeface="Times New Roman" panose="02020603050405020304" pitchFamily="18" charset="0"/>
                <a:ea typeface="標楷體" panose="03000509000000000000" pitchFamily="65" charset="-120"/>
                <a:cs typeface="Times New Roman" panose="02020603050405020304" pitchFamily="18" charset="0"/>
              </a:rPr>
              <a:t>與母體迴歸線</a:t>
            </a:r>
            <a:r>
              <a:rPr lang="en-US" altLang="zh-TW" sz="2800" dirty="0" smtClean="0">
                <a:latin typeface="Times New Roman" panose="02020603050405020304" pitchFamily="18" charset="0"/>
                <a:ea typeface="標楷體" panose="03000509000000000000" pitchFamily="65" charset="-120"/>
                <a:cs typeface="Times New Roman" panose="02020603050405020304" pitchFamily="18" charset="0"/>
              </a:rPr>
              <a:t>(population regression line, PRL)</a:t>
            </a:r>
          </a:p>
          <a:p>
            <a:pPr>
              <a:lnSpc>
                <a:spcPct val="90000"/>
              </a:lnSpc>
              <a:buFont typeface="Wingdings" panose="05000000000000000000" pitchFamily="2" charset="2"/>
              <a:buChar char="n"/>
            </a:pPr>
            <a:endParaRPr lang="en-US" altLang="zh-TW" sz="2800" dirty="0" smtClean="0">
              <a:latin typeface="Times New Roman" panose="02020603050405020304" pitchFamily="18" charset="0"/>
              <a:ea typeface="標楷體" panose="03000509000000000000" pitchFamily="65" charset="-120"/>
              <a:cs typeface="Times New Roman" panose="02020603050405020304" pitchFamily="18" charset="0"/>
            </a:endParaRPr>
          </a:p>
          <a:p>
            <a:pPr>
              <a:lnSpc>
                <a:spcPct val="90000"/>
              </a:lnSpc>
              <a:buFont typeface="Wingdings" panose="05000000000000000000" pitchFamily="2" charset="2"/>
              <a:buChar char="n"/>
            </a:pPr>
            <a:r>
              <a:rPr lang="zh-TW" altLang="en-US" sz="2800" dirty="0" smtClean="0">
                <a:latin typeface="Times New Roman" panose="02020603050405020304" pitchFamily="18" charset="0"/>
                <a:ea typeface="標楷體" pitchFamily="65" charset="-120"/>
                <a:cs typeface="Times New Roman" panose="02020603050405020304" pitchFamily="18" charset="0"/>
              </a:rPr>
              <a:t>樣本迴歸函數</a:t>
            </a:r>
            <a:r>
              <a:rPr lang="en-US" altLang="zh-TW" sz="2800" dirty="0" smtClean="0">
                <a:latin typeface="Times New Roman" panose="02020603050405020304" pitchFamily="18" charset="0"/>
                <a:ea typeface="標楷體" pitchFamily="65" charset="-120"/>
                <a:cs typeface="Times New Roman" panose="02020603050405020304" pitchFamily="18" charset="0"/>
              </a:rPr>
              <a:t>(sample regression function , SRF)</a:t>
            </a:r>
            <a:r>
              <a:rPr lang="zh-TW" altLang="en-US" sz="2800" dirty="0" smtClean="0">
                <a:latin typeface="Times New Roman" panose="02020603050405020304" pitchFamily="18" charset="0"/>
                <a:ea typeface="標楷體" panose="03000509000000000000" pitchFamily="65" charset="-120"/>
                <a:cs typeface="Times New Roman" panose="02020603050405020304" pitchFamily="18" charset="0"/>
              </a:rPr>
              <a:t>與樣本迴歸線 </a:t>
            </a:r>
            <a:r>
              <a:rPr lang="en-US" altLang="zh-TW" sz="2800" dirty="0" smtClean="0">
                <a:latin typeface="Times New Roman" panose="02020603050405020304" pitchFamily="18" charset="0"/>
                <a:ea typeface="標楷體" panose="03000509000000000000" pitchFamily="65" charset="-120"/>
                <a:cs typeface="Times New Roman" panose="02020603050405020304" pitchFamily="18" charset="0"/>
              </a:rPr>
              <a:t>(sample regression line, SRL)</a:t>
            </a:r>
          </a:p>
          <a:p>
            <a:pPr>
              <a:lnSpc>
                <a:spcPct val="90000"/>
              </a:lnSpc>
              <a:buFont typeface="Wingdings" panose="05000000000000000000" pitchFamily="2" charset="2"/>
              <a:buChar char="n"/>
            </a:pPr>
            <a:endParaRPr lang="en-US" altLang="zh-TW" sz="2800" dirty="0" smtClean="0">
              <a:latin typeface="Times New Roman" panose="02020603050405020304" pitchFamily="18" charset="0"/>
              <a:ea typeface="標楷體" panose="03000509000000000000" pitchFamily="65" charset="-120"/>
              <a:cs typeface="Times New Roman" panose="02020603050405020304" pitchFamily="18" charset="0"/>
            </a:endParaRPr>
          </a:p>
          <a:p>
            <a:pPr>
              <a:lnSpc>
                <a:spcPct val="90000"/>
              </a:lnSpc>
              <a:buFont typeface="Wingdings" panose="05000000000000000000" pitchFamily="2" charset="2"/>
              <a:buChar char="n"/>
            </a:pPr>
            <a:r>
              <a:rPr lang="zh-TW" altLang="en-US" sz="2800" b="1" dirty="0" smtClean="0">
                <a:solidFill>
                  <a:srgbClr val="FF0000"/>
                </a:solidFill>
                <a:latin typeface="Times New Roman" panose="02020603050405020304" pitchFamily="18" charset="0"/>
                <a:ea typeface="標楷體" panose="03000509000000000000" pitchFamily="65" charset="-120"/>
              </a:rPr>
              <a:t>普通最小平方法 </a:t>
            </a:r>
            <a:r>
              <a:rPr lang="en-US" altLang="zh-TW" sz="2800" b="1" dirty="0" smtClean="0">
                <a:solidFill>
                  <a:srgbClr val="FF0000"/>
                </a:solidFill>
                <a:latin typeface="Times New Roman" panose="02020603050405020304" pitchFamily="18" charset="0"/>
                <a:ea typeface="標楷體" panose="03000509000000000000" pitchFamily="65" charset="-120"/>
              </a:rPr>
              <a:t>(</a:t>
            </a:r>
            <a:r>
              <a:rPr lang="en-US" altLang="zh-TW" sz="2800" b="1" u="sng" dirty="0" smtClean="0">
                <a:solidFill>
                  <a:srgbClr val="FF0000"/>
                </a:solidFill>
                <a:latin typeface="Times New Roman" panose="02020603050405020304" pitchFamily="18" charset="0"/>
                <a:ea typeface="標楷體" panose="03000509000000000000" pitchFamily="65" charset="-120"/>
              </a:rPr>
              <a:t>ordinary least squares): </a:t>
            </a:r>
            <a:r>
              <a:rPr lang="zh-TW" altLang="en-US" sz="2800" b="1" u="sng" dirty="0" smtClean="0">
                <a:solidFill>
                  <a:srgbClr val="FF0000"/>
                </a:solidFill>
                <a:latin typeface="Times New Roman" panose="02020603050405020304" pitchFamily="18" charset="0"/>
                <a:ea typeface="標楷體" panose="03000509000000000000" pitchFamily="65" charset="-120"/>
              </a:rPr>
              <a:t>參數或係數估計</a:t>
            </a:r>
            <a:endParaRPr lang="en-US" altLang="zh-TW" sz="2800" dirty="0" smtClean="0">
              <a:solidFill>
                <a:srgbClr val="FF0000"/>
              </a:solidFill>
              <a:latin typeface="Times New Roman" panose="02020603050405020304" pitchFamily="18" charset="0"/>
              <a:ea typeface="標楷體" panose="03000509000000000000" pitchFamily="65" charset="-120"/>
              <a:cs typeface="Times New Roman" panose="02020603050405020304" pitchFamily="18" charset="0"/>
            </a:endParaRPr>
          </a:p>
          <a:p>
            <a:pPr eaLnBrk="1" hangingPunct="1">
              <a:lnSpc>
                <a:spcPct val="90000"/>
              </a:lnSpc>
            </a:pPr>
            <a:endParaRPr lang="en-US" altLang="zh-TW" dirty="0" smtClean="0">
              <a:ea typeface="新細明體" pitchFamily="18" charset="-120"/>
            </a:endParaRPr>
          </a:p>
          <a:p>
            <a:pPr eaLnBrk="1" hangingPunct="1">
              <a:lnSpc>
                <a:spcPct val="90000"/>
              </a:lnSpc>
            </a:pPr>
            <a:endParaRPr lang="en-US" altLang="zh-TW" dirty="0" smtClean="0">
              <a:ea typeface="新細明體" pitchFamily="18" charset="-12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457200" y="274638"/>
            <a:ext cx="8229600" cy="487362"/>
          </a:xfrm>
        </p:spPr>
        <p:txBody>
          <a:bodyPr>
            <a:noAutofit/>
          </a:bodyPr>
          <a:lstStyle/>
          <a:p>
            <a:pPr algn="ctr" eaLnBrk="1" hangingPunct="1"/>
            <a:r>
              <a:rPr lang="zh-TW" altLang="en-US" sz="3600" dirty="0" smtClean="0">
                <a:latin typeface="標楷體" pitchFamily="65" charset="-120"/>
                <a:ea typeface="標楷體" pitchFamily="65" charset="-120"/>
                <a:cs typeface="Times New Roman" panose="02020603050405020304" pitchFamily="18" charset="0"/>
              </a:rPr>
              <a:t>迴歸分析 </a:t>
            </a:r>
            <a:r>
              <a:rPr lang="en-US" altLang="zh-TW" sz="3600" dirty="0" smtClean="0">
                <a:latin typeface="Times New Roman" panose="02020603050405020304" pitchFamily="18" charset="0"/>
                <a:ea typeface="新細明體" pitchFamily="18" charset="-120"/>
                <a:cs typeface="Times New Roman" panose="02020603050405020304" pitchFamily="18" charset="0"/>
              </a:rPr>
              <a:t>(regression analysis) (1/2) </a:t>
            </a:r>
          </a:p>
        </p:txBody>
      </p:sp>
      <p:sp>
        <p:nvSpPr>
          <p:cNvPr id="2" name="投影片編號版面配置區 1"/>
          <p:cNvSpPr>
            <a:spLocks noGrp="1"/>
          </p:cNvSpPr>
          <p:nvPr>
            <p:ph type="sldNum" sz="quarter" idx="12"/>
          </p:nvPr>
        </p:nvSpPr>
        <p:spPr/>
        <p:txBody>
          <a:bodyPr>
            <a:normAutofit/>
          </a:bodyPr>
          <a:lstStyle/>
          <a:p>
            <a:fld id="{6F42FDE4-A7DD-41A7-A0A6-9B649FB43336}" type="slidenum">
              <a:rPr kumimoji="0" lang="en-US" smtClean="0"/>
              <a:pPr/>
              <a:t>3</a:t>
            </a:fld>
            <a:endParaRPr kumimoji="0" lang="en-US"/>
          </a:p>
        </p:txBody>
      </p:sp>
      <p:sp>
        <p:nvSpPr>
          <p:cNvPr id="19459" name="Rectangle 3"/>
          <p:cNvSpPr>
            <a:spLocks noGrp="1" noChangeArrowheads="1"/>
          </p:cNvSpPr>
          <p:nvPr>
            <p:ph sz="quarter" idx="1"/>
          </p:nvPr>
        </p:nvSpPr>
        <p:spPr>
          <a:xfrm>
            <a:off x="381000" y="1143000"/>
            <a:ext cx="8382000" cy="4953000"/>
          </a:xfrm>
        </p:spPr>
        <p:txBody>
          <a:bodyPr>
            <a:noAutofit/>
          </a:bodyPr>
          <a:lstStyle/>
          <a:p>
            <a:pPr algn="just">
              <a:lnSpc>
                <a:spcPct val="90000"/>
              </a:lnSpc>
              <a:buFont typeface="Wingdings" panose="05000000000000000000" pitchFamily="2" charset="2"/>
              <a:buChar char="n"/>
            </a:pPr>
            <a:r>
              <a:rPr lang="zh-TW" altLang="en-US" sz="2800" dirty="0" smtClean="0">
                <a:latin typeface="Times New Roman" panose="02020603050405020304" pitchFamily="18" charset="0"/>
                <a:ea typeface="標楷體" panose="03000509000000000000" pitchFamily="65" charset="-120"/>
              </a:rPr>
              <a:t>迴歸的意義</a:t>
            </a:r>
            <a:r>
              <a:rPr lang="en-US" altLang="zh-TW" sz="2800" dirty="0" smtClean="0">
                <a:latin typeface="Times New Roman" panose="02020603050405020304" pitchFamily="18" charset="0"/>
                <a:ea typeface="標楷體" panose="03000509000000000000" pitchFamily="65" charset="-120"/>
              </a:rPr>
              <a:t>: </a:t>
            </a:r>
            <a:r>
              <a:rPr lang="zh-TW" altLang="en-US" sz="2800" dirty="0" smtClean="0">
                <a:latin typeface="Times New Roman" panose="02020603050405020304" pitchFamily="18" charset="0"/>
                <a:ea typeface="標楷體" panose="03000509000000000000" pitchFamily="65" charset="-120"/>
              </a:rPr>
              <a:t>迴歸分析在探討變數</a:t>
            </a:r>
            <a:r>
              <a:rPr lang="en-US" altLang="zh-TW" sz="2800" dirty="0" smtClean="0">
                <a:latin typeface="Times New Roman" panose="02020603050405020304" pitchFamily="18" charset="0"/>
                <a:ea typeface="標楷體" panose="03000509000000000000" pitchFamily="65" charset="-120"/>
              </a:rPr>
              <a:t>(variable)</a:t>
            </a:r>
            <a:r>
              <a:rPr lang="zh-TW" altLang="en-US" sz="2800" dirty="0" smtClean="0">
                <a:latin typeface="Times New Roman" panose="02020603050405020304" pitchFamily="18" charset="0"/>
                <a:ea typeface="標楷體" panose="03000509000000000000" pitchFamily="65" charset="-120"/>
              </a:rPr>
              <a:t>之間的關係，迴歸分析將變數分成兩類，一類稱為被解釋變數或應變數 </a:t>
            </a:r>
            <a:r>
              <a:rPr lang="en-US" altLang="zh-TW" sz="2800" dirty="0" smtClean="0">
                <a:latin typeface="Times New Roman" panose="02020603050405020304" pitchFamily="18" charset="0"/>
                <a:ea typeface="標楷體" panose="03000509000000000000" pitchFamily="65" charset="-120"/>
              </a:rPr>
              <a:t>(</a:t>
            </a:r>
            <a:r>
              <a:rPr lang="en-US" altLang="zh-TW" sz="2800" b="1" u="sng" dirty="0" smtClean="0">
                <a:latin typeface="Times New Roman" panose="02020603050405020304" pitchFamily="18" charset="0"/>
                <a:ea typeface="標楷體" panose="03000509000000000000" pitchFamily="65" charset="-120"/>
              </a:rPr>
              <a:t>explained</a:t>
            </a:r>
            <a:r>
              <a:rPr lang="en-US" altLang="zh-TW" sz="2800" u="sng" dirty="0" smtClean="0">
                <a:latin typeface="Times New Roman" panose="02020603050405020304" pitchFamily="18" charset="0"/>
                <a:ea typeface="標楷體" panose="03000509000000000000" pitchFamily="65" charset="-120"/>
              </a:rPr>
              <a:t> or </a:t>
            </a:r>
            <a:r>
              <a:rPr lang="en-US" altLang="zh-TW" sz="2800" b="1" u="sng" dirty="0" smtClean="0">
                <a:latin typeface="Times New Roman" panose="02020603050405020304" pitchFamily="18" charset="0"/>
                <a:ea typeface="標楷體" panose="03000509000000000000" pitchFamily="65" charset="-120"/>
              </a:rPr>
              <a:t>dependent</a:t>
            </a:r>
            <a:r>
              <a:rPr lang="en-US" altLang="zh-TW" sz="2800" u="sng" dirty="0" smtClean="0">
                <a:latin typeface="Times New Roman" panose="02020603050405020304" pitchFamily="18" charset="0"/>
                <a:ea typeface="標楷體" panose="03000509000000000000" pitchFamily="65" charset="-120"/>
              </a:rPr>
              <a:t> </a:t>
            </a:r>
            <a:r>
              <a:rPr lang="en-US" altLang="zh-TW" sz="2800" b="1" u="sng" dirty="0" smtClean="0">
                <a:latin typeface="Times New Roman" panose="02020603050405020304" pitchFamily="18" charset="0"/>
                <a:ea typeface="標楷體" panose="03000509000000000000" pitchFamily="65" charset="-120"/>
              </a:rPr>
              <a:t>variable</a:t>
            </a:r>
            <a:r>
              <a:rPr lang="en-US" altLang="zh-TW" sz="2800" u="sng" dirty="0" smtClean="0">
                <a:latin typeface="Times New Roman" panose="02020603050405020304" pitchFamily="18" charset="0"/>
                <a:ea typeface="標楷體" panose="03000509000000000000" pitchFamily="65" charset="-120"/>
              </a:rPr>
              <a:t>)</a:t>
            </a:r>
            <a:r>
              <a:rPr lang="zh-TW" altLang="en-US" sz="2800" dirty="0" smtClean="0">
                <a:latin typeface="Times New Roman" panose="02020603050405020304" pitchFamily="18" charset="0"/>
                <a:ea typeface="標楷體" panose="03000509000000000000" pitchFamily="65" charset="-120"/>
              </a:rPr>
              <a:t>，通常以符號</a:t>
            </a:r>
            <a:r>
              <a:rPr lang="en-US" altLang="zh-TW" sz="2800" dirty="0" smtClean="0">
                <a:latin typeface="Times New Roman" panose="02020603050405020304" pitchFamily="18" charset="0"/>
                <a:ea typeface="標楷體" panose="03000509000000000000" pitchFamily="65" charset="-120"/>
              </a:rPr>
              <a:t>Y</a:t>
            </a:r>
            <a:r>
              <a:rPr lang="zh-TW" altLang="en-US" sz="2800" dirty="0" smtClean="0">
                <a:latin typeface="Times New Roman" panose="02020603050405020304" pitchFamily="18" charset="0"/>
                <a:ea typeface="標楷體" panose="03000509000000000000" pitchFamily="65" charset="-120"/>
              </a:rPr>
              <a:t>來表示，一類稱為解釋變數或自變數</a:t>
            </a:r>
            <a:r>
              <a:rPr lang="en-US" altLang="zh-TW" sz="2800" dirty="0" smtClean="0">
                <a:latin typeface="Times New Roman" panose="02020603050405020304" pitchFamily="18" charset="0"/>
                <a:ea typeface="標楷體" panose="03000509000000000000" pitchFamily="65" charset="-120"/>
              </a:rPr>
              <a:t>(</a:t>
            </a:r>
            <a:r>
              <a:rPr lang="en-US" altLang="zh-TW" sz="2800" b="1" u="sng" dirty="0" smtClean="0">
                <a:latin typeface="Times New Roman" panose="02020603050405020304" pitchFamily="18" charset="0"/>
                <a:ea typeface="標楷體" panose="03000509000000000000" pitchFamily="65" charset="-120"/>
              </a:rPr>
              <a:t>explanatory or independent</a:t>
            </a:r>
            <a:r>
              <a:rPr lang="en-US" altLang="zh-TW" sz="2800" u="sng" dirty="0" smtClean="0">
                <a:latin typeface="Times New Roman" panose="02020603050405020304" pitchFamily="18" charset="0"/>
                <a:ea typeface="標楷體" panose="03000509000000000000" pitchFamily="65" charset="-120"/>
              </a:rPr>
              <a:t> </a:t>
            </a:r>
            <a:r>
              <a:rPr lang="en-US" altLang="zh-TW" sz="2800" b="1" u="sng" dirty="0" smtClean="0">
                <a:latin typeface="Times New Roman" panose="02020603050405020304" pitchFamily="18" charset="0"/>
                <a:ea typeface="標楷體" panose="03000509000000000000" pitchFamily="65" charset="-120"/>
              </a:rPr>
              <a:t>variable</a:t>
            </a:r>
            <a:r>
              <a:rPr lang="en-US" altLang="zh-TW" sz="2800" dirty="0" smtClean="0">
                <a:latin typeface="Times New Roman" panose="02020603050405020304" pitchFamily="18" charset="0"/>
                <a:ea typeface="標楷體" panose="03000509000000000000" pitchFamily="65" charset="-120"/>
              </a:rPr>
              <a:t>)</a:t>
            </a:r>
            <a:r>
              <a:rPr lang="zh-TW" altLang="en-US" sz="2800" dirty="0" smtClean="0">
                <a:latin typeface="Times New Roman" panose="02020603050405020304" pitchFamily="18" charset="0"/>
                <a:ea typeface="標楷體" panose="03000509000000000000" pitchFamily="65" charset="-120"/>
              </a:rPr>
              <a:t>，以符號 </a:t>
            </a:r>
            <a:r>
              <a:rPr lang="en-US" altLang="zh-TW" sz="2800" dirty="0" smtClean="0">
                <a:latin typeface="Times New Roman" panose="02020603050405020304" pitchFamily="18" charset="0"/>
                <a:ea typeface="標楷體" panose="03000509000000000000" pitchFamily="65" charset="-120"/>
              </a:rPr>
              <a:t>X</a:t>
            </a:r>
            <a:r>
              <a:rPr lang="en-US" altLang="zh-TW" sz="2800" i="1" dirty="0" smtClean="0">
                <a:latin typeface="Times New Roman" panose="02020603050405020304" pitchFamily="18" charset="0"/>
                <a:ea typeface="標楷體" panose="03000509000000000000" pitchFamily="65" charset="-120"/>
              </a:rPr>
              <a:t> </a:t>
            </a:r>
            <a:r>
              <a:rPr lang="zh-TW" altLang="en-US" sz="2800" dirty="0" smtClean="0">
                <a:latin typeface="Times New Roman" panose="02020603050405020304" pitchFamily="18" charset="0"/>
                <a:ea typeface="標楷體" panose="03000509000000000000" pitchFamily="65" charset="-120"/>
              </a:rPr>
              <a:t>表示。簡單迴歸指解釋變數只有一個的迴歸模型。</a:t>
            </a:r>
            <a:endParaRPr lang="en-US" altLang="zh-TW" sz="2800" dirty="0" smtClean="0">
              <a:latin typeface="Times New Roman" panose="02020603050405020304" pitchFamily="18" charset="0"/>
              <a:ea typeface="標楷體" panose="03000509000000000000" pitchFamily="65" charset="-120"/>
            </a:endParaRPr>
          </a:p>
          <a:p>
            <a:pPr algn="just">
              <a:lnSpc>
                <a:spcPct val="90000"/>
              </a:lnSpc>
              <a:buFont typeface="Wingdings" panose="05000000000000000000" pitchFamily="2" charset="2"/>
              <a:buChar char="n"/>
            </a:pPr>
            <a:endParaRPr lang="en-US" altLang="zh-TW" sz="2800" dirty="0" smtClean="0">
              <a:latin typeface="Times New Roman" panose="02020603050405020304" pitchFamily="18" charset="0"/>
              <a:ea typeface="標楷體" panose="03000509000000000000" pitchFamily="65" charset="-120"/>
            </a:endParaRPr>
          </a:p>
          <a:p>
            <a:pPr algn="just">
              <a:lnSpc>
                <a:spcPct val="90000"/>
              </a:lnSpc>
              <a:buFont typeface="Wingdings" panose="05000000000000000000" pitchFamily="2" charset="2"/>
              <a:buChar char="n"/>
            </a:pPr>
            <a:r>
              <a:rPr lang="zh-TW" altLang="en-US" sz="2800" dirty="0" smtClean="0">
                <a:latin typeface="Times New Roman" panose="02020603050405020304" pitchFamily="18" charset="0"/>
                <a:ea typeface="標楷體" panose="03000509000000000000" pitchFamily="65" charset="-120"/>
              </a:rPr>
              <a:t>比如研究價格和營收之間的關係、 實施槍枝管制與犯罪率之間的關係等等。迴歸分析並不等同於因果關係</a:t>
            </a:r>
            <a:r>
              <a:rPr lang="en-US" altLang="zh-TW" sz="2800" dirty="0" smtClean="0">
                <a:latin typeface="Times New Roman" panose="02020603050405020304" pitchFamily="18" charset="0"/>
                <a:ea typeface="標楷體" panose="03000509000000000000" pitchFamily="65" charset="-120"/>
              </a:rPr>
              <a:t>(causation)</a:t>
            </a:r>
            <a:r>
              <a:rPr lang="zh-TW" altLang="en-US" sz="2800" dirty="0" smtClean="0">
                <a:latin typeface="Times New Roman" panose="02020603050405020304" pitchFamily="18" charset="0"/>
                <a:ea typeface="標楷體" panose="03000509000000000000" pitchFamily="65" charset="-120"/>
              </a:rPr>
              <a:t>，除非有理論支持 </a:t>
            </a:r>
            <a:r>
              <a:rPr lang="zh-TW" altLang="en-US" sz="2800" dirty="0" smtClean="0">
                <a:latin typeface="標楷體"/>
                <a:ea typeface="標楷體"/>
              </a:rPr>
              <a:t>。</a:t>
            </a:r>
            <a:r>
              <a:rPr lang="en-US" altLang="zh-TW" sz="2800" dirty="0" smtClean="0">
                <a:latin typeface="Times New Roman" panose="02020603050405020304" pitchFamily="18" charset="0"/>
                <a:ea typeface="標楷體" panose="03000509000000000000" pitchFamily="65" charset="-120"/>
              </a:rPr>
              <a:t> </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457200" y="152400"/>
            <a:ext cx="8229600" cy="563562"/>
          </a:xfrm>
        </p:spPr>
        <p:txBody>
          <a:bodyPr>
            <a:noAutofit/>
          </a:bodyPr>
          <a:lstStyle/>
          <a:p>
            <a:pPr algn="ctr" eaLnBrk="1" hangingPunct="1"/>
            <a:r>
              <a:rPr lang="zh-TW" altLang="en-US" sz="3600" dirty="0" smtClean="0">
                <a:latin typeface="標楷體" pitchFamily="65" charset="-120"/>
                <a:ea typeface="標楷體" pitchFamily="65" charset="-120"/>
                <a:cs typeface="Times New Roman" panose="02020603050405020304" pitchFamily="18" charset="0"/>
              </a:rPr>
              <a:t>迴歸分析</a:t>
            </a:r>
            <a:r>
              <a:rPr lang="en-US" altLang="zh-TW" sz="3600" dirty="0" smtClean="0">
                <a:latin typeface="Times New Roman" panose="02020603050405020304" pitchFamily="18" charset="0"/>
                <a:ea typeface="新細明體" pitchFamily="18" charset="-120"/>
                <a:cs typeface="Times New Roman" panose="02020603050405020304" pitchFamily="18" charset="0"/>
              </a:rPr>
              <a:t>(regression analysis)  (2/2)</a:t>
            </a:r>
            <a:endParaRPr lang="zh-TW" altLang="en-US" sz="3600" dirty="0" smtClean="0">
              <a:latin typeface="Times New Roman" panose="02020603050405020304" pitchFamily="18" charset="0"/>
              <a:ea typeface="新細明體" pitchFamily="18" charset="-120"/>
              <a:cs typeface="Times New Roman" panose="02020603050405020304" pitchFamily="18" charset="0"/>
            </a:endParaRPr>
          </a:p>
        </p:txBody>
      </p:sp>
      <p:sp>
        <p:nvSpPr>
          <p:cNvPr id="2" name="投影片編號版面配置區 1"/>
          <p:cNvSpPr>
            <a:spLocks noGrp="1"/>
          </p:cNvSpPr>
          <p:nvPr>
            <p:ph type="sldNum" sz="quarter" idx="12"/>
          </p:nvPr>
        </p:nvSpPr>
        <p:spPr/>
        <p:txBody>
          <a:bodyPr>
            <a:normAutofit/>
          </a:bodyPr>
          <a:lstStyle/>
          <a:p>
            <a:fld id="{6F42FDE4-A7DD-41A7-A0A6-9B649FB43336}" type="slidenum">
              <a:rPr kumimoji="0" lang="en-US" smtClean="0"/>
              <a:pPr/>
              <a:t>4</a:t>
            </a:fld>
            <a:endParaRPr kumimoji="0" lang="en-US"/>
          </a:p>
        </p:txBody>
      </p:sp>
      <p:sp>
        <p:nvSpPr>
          <p:cNvPr id="20483" name="Rectangle 3"/>
          <p:cNvSpPr>
            <a:spLocks noGrp="1" noChangeArrowheads="1"/>
          </p:cNvSpPr>
          <p:nvPr>
            <p:ph sz="quarter" idx="1"/>
          </p:nvPr>
        </p:nvSpPr>
        <p:spPr>
          <a:xfrm>
            <a:off x="457200" y="1295400"/>
            <a:ext cx="8229600" cy="5029200"/>
          </a:xfrm>
        </p:spPr>
        <p:txBody>
          <a:bodyPr>
            <a:normAutofit/>
          </a:bodyPr>
          <a:lstStyle/>
          <a:p>
            <a:pPr eaLnBrk="1" hangingPunct="1">
              <a:buFont typeface="Wingdings" panose="05000000000000000000" pitchFamily="2" charset="2"/>
              <a:buChar char="n"/>
            </a:pPr>
            <a:r>
              <a:rPr lang="zh-TW" altLang="en-US" sz="2800" dirty="0" smtClean="0">
                <a:latin typeface="Times New Roman" panose="02020603050405020304" pitchFamily="18" charset="0"/>
                <a:ea typeface="標楷體" panose="03000509000000000000" pitchFamily="65" charset="-120"/>
              </a:rPr>
              <a:t>迴歸分析的目標</a:t>
            </a:r>
            <a:r>
              <a:rPr lang="en-US" altLang="zh-TW" sz="2800" dirty="0" smtClean="0">
                <a:latin typeface="Times New Roman" panose="02020603050405020304" pitchFamily="18" charset="0"/>
                <a:ea typeface="標楷體" panose="03000509000000000000" pitchFamily="65" charset="-120"/>
              </a:rPr>
              <a:t> </a:t>
            </a:r>
          </a:p>
          <a:p>
            <a:pPr>
              <a:buFont typeface="Wingdings" pitchFamily="2" charset="2"/>
              <a:buChar char="Ø"/>
            </a:pPr>
            <a:r>
              <a:rPr lang="zh-TW" altLang="en-US" sz="2800" u="sng" dirty="0" smtClean="0">
                <a:latin typeface="Times New Roman" panose="02020603050405020304" pitchFamily="18" charset="0"/>
                <a:ea typeface="標楷體" panose="03000509000000000000" pitchFamily="65" charset="-120"/>
              </a:rPr>
              <a:t>估計</a:t>
            </a:r>
            <a:r>
              <a:rPr lang="zh-TW" altLang="en-US" sz="2800" dirty="0" smtClean="0">
                <a:latin typeface="Times New Roman" panose="02020603050405020304" pitchFamily="18" charset="0"/>
                <a:ea typeface="標楷體" panose="03000509000000000000" pitchFamily="65" charset="-120"/>
              </a:rPr>
              <a:t>母体參數或係數，以及應變</a:t>
            </a:r>
            <a:r>
              <a:rPr lang="zh-TW" altLang="en-US" sz="2800" dirty="0" smtClean="0">
                <a:latin typeface="Times New Roman" panose="02020603050405020304" pitchFamily="18" charset="0"/>
                <a:ea typeface="標楷體" panose="03000509000000000000" pitchFamily="65" charset="-120"/>
              </a:rPr>
              <a:t>數</a:t>
            </a:r>
            <a:r>
              <a:rPr lang="en-US" altLang="zh-TW" sz="2800" dirty="0" smtClean="0">
                <a:latin typeface="Times New Roman" panose="02020603050405020304" pitchFamily="18" charset="0"/>
                <a:ea typeface="標楷體" panose="03000509000000000000" pitchFamily="65" charset="-120"/>
              </a:rPr>
              <a:t>(</a:t>
            </a:r>
            <a:r>
              <a:rPr lang="zh-TW" altLang="en-US" sz="2800" dirty="0" smtClean="0">
                <a:latin typeface="Times New Roman" panose="02020603050405020304" pitchFamily="18" charset="0"/>
                <a:ea typeface="標楷體" panose="03000509000000000000" pitchFamily="65" charset="-120"/>
              </a:rPr>
              <a:t>條件</a:t>
            </a:r>
            <a:r>
              <a:rPr lang="en-US" altLang="zh-TW" sz="2800" dirty="0" smtClean="0">
                <a:latin typeface="Times New Roman" panose="02020603050405020304" pitchFamily="18" charset="0"/>
                <a:ea typeface="標楷體" panose="03000509000000000000" pitchFamily="65" charset="-120"/>
              </a:rPr>
              <a:t>)</a:t>
            </a:r>
            <a:r>
              <a:rPr lang="zh-TW" altLang="en-US" sz="2800" dirty="0" smtClean="0">
                <a:latin typeface="Times New Roman" panose="02020603050405020304" pitchFamily="18" charset="0"/>
                <a:ea typeface="標楷體" panose="03000509000000000000" pitchFamily="65" charset="-120"/>
              </a:rPr>
              <a:t>期望值</a:t>
            </a:r>
            <a:r>
              <a:rPr lang="en-US" altLang="zh-TW" sz="2800" dirty="0" smtClean="0">
                <a:latin typeface="Times New Roman" panose="02020603050405020304" pitchFamily="18" charset="0"/>
                <a:ea typeface="標楷體" panose="03000509000000000000" pitchFamily="65" charset="-120"/>
              </a:rPr>
              <a:t>(estimation)</a:t>
            </a:r>
          </a:p>
          <a:p>
            <a:pPr>
              <a:buFont typeface="Wingdings" pitchFamily="2" charset="2"/>
              <a:buChar char="Ø"/>
            </a:pPr>
            <a:endParaRPr lang="en-US" altLang="zh-TW" sz="2800" dirty="0" smtClean="0">
              <a:latin typeface="Times New Roman" panose="02020603050405020304" pitchFamily="18" charset="0"/>
              <a:ea typeface="標楷體" panose="03000509000000000000" pitchFamily="65" charset="-120"/>
            </a:endParaRPr>
          </a:p>
          <a:p>
            <a:pPr>
              <a:buFont typeface="Wingdings" pitchFamily="2" charset="2"/>
              <a:buChar char="Ø"/>
            </a:pPr>
            <a:r>
              <a:rPr lang="zh-TW" altLang="en-US" sz="2800" u="sng" dirty="0" smtClean="0">
                <a:latin typeface="Times New Roman" panose="02020603050405020304" pitchFamily="18" charset="0"/>
                <a:ea typeface="標楷體" panose="03000509000000000000" pitchFamily="65" charset="-120"/>
              </a:rPr>
              <a:t>檢定</a:t>
            </a:r>
            <a:r>
              <a:rPr lang="zh-TW" altLang="en-US" sz="2800" dirty="0" smtClean="0">
                <a:latin typeface="Times New Roman" panose="02020603050405020304" pitchFamily="18" charset="0"/>
                <a:ea typeface="標楷體" panose="03000509000000000000" pitchFamily="65" charset="-120"/>
              </a:rPr>
              <a:t>應變數與自變數之間的關係</a:t>
            </a:r>
            <a:r>
              <a:rPr lang="en-US" altLang="zh-TW" sz="2800" dirty="0" smtClean="0">
                <a:latin typeface="Times New Roman" panose="02020603050405020304" pitchFamily="18" charset="0"/>
                <a:ea typeface="標楷體" panose="03000509000000000000" pitchFamily="65" charset="-120"/>
              </a:rPr>
              <a:t>(hypotheses testing)</a:t>
            </a:r>
          </a:p>
          <a:p>
            <a:pPr>
              <a:buNone/>
            </a:pPr>
            <a:r>
              <a:rPr lang="en-US" altLang="zh-TW" sz="2800" dirty="0" smtClean="0">
                <a:latin typeface="Times New Roman" panose="02020603050405020304" pitchFamily="18" charset="0"/>
                <a:ea typeface="標楷體" panose="03000509000000000000" pitchFamily="65" charset="-120"/>
              </a:rPr>
              <a:t>   </a:t>
            </a:r>
          </a:p>
          <a:p>
            <a:pPr>
              <a:buFont typeface="Wingdings" pitchFamily="2" charset="2"/>
              <a:buChar char="Ø"/>
            </a:pPr>
            <a:r>
              <a:rPr lang="zh-TW" altLang="en-US" sz="2800" u="sng" dirty="0" smtClean="0">
                <a:latin typeface="Times New Roman" panose="02020603050405020304" pitchFamily="18" charset="0"/>
                <a:ea typeface="標楷體" panose="03000509000000000000" pitchFamily="65" charset="-120"/>
              </a:rPr>
              <a:t>預測</a:t>
            </a:r>
            <a:r>
              <a:rPr lang="zh-TW" altLang="en-US" sz="2800" dirty="0" smtClean="0">
                <a:latin typeface="Times New Roman" panose="02020603050405020304" pitchFamily="18" charset="0"/>
                <a:ea typeface="標楷體" panose="03000509000000000000" pitchFamily="65" charset="-120"/>
              </a:rPr>
              <a:t>應變數的可能數值與平均值 </a:t>
            </a:r>
            <a:r>
              <a:rPr lang="en-US" altLang="zh-TW" sz="2800" dirty="0" smtClean="0">
                <a:latin typeface="Times New Roman" panose="02020603050405020304" pitchFamily="18" charset="0"/>
                <a:ea typeface="標楷體" panose="03000509000000000000" pitchFamily="65" charset="-120"/>
              </a:rPr>
              <a:t>(prediction)</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533400" y="152400"/>
            <a:ext cx="8229600" cy="563562"/>
          </a:xfrm>
        </p:spPr>
        <p:txBody>
          <a:bodyPr>
            <a:noAutofit/>
          </a:bodyPr>
          <a:lstStyle/>
          <a:p>
            <a:pPr algn="ctr" eaLnBrk="1" hangingPunct="1"/>
            <a:r>
              <a:rPr lang="zh-TW" altLang="en-US" sz="3600" dirty="0" smtClean="0">
                <a:latin typeface="標楷體" pitchFamily="65" charset="-120"/>
                <a:ea typeface="標楷體" pitchFamily="65" charset="-120"/>
                <a:cs typeface="Times New Roman" panose="02020603050405020304" pitchFamily="18" charset="0"/>
              </a:rPr>
              <a:t>母體迴歸函數 </a:t>
            </a:r>
            <a:r>
              <a:rPr lang="en-US" altLang="zh-TW" sz="3600" dirty="0" smtClean="0">
                <a:latin typeface="Times New Roman" panose="02020603050405020304" pitchFamily="18" charset="0"/>
                <a:ea typeface="新細明體" pitchFamily="18" charset="-120"/>
                <a:cs typeface="Times New Roman" panose="02020603050405020304" pitchFamily="18" charset="0"/>
              </a:rPr>
              <a:t>(PRF)              (1/3)</a:t>
            </a:r>
            <a:endParaRPr lang="zh-TW" altLang="en-US" sz="3600" dirty="0" smtClean="0">
              <a:latin typeface="Times New Roman" panose="02020603050405020304" pitchFamily="18" charset="0"/>
              <a:ea typeface="新細明體" pitchFamily="18" charset="-120"/>
              <a:cs typeface="Times New Roman" panose="02020603050405020304" pitchFamily="18" charset="0"/>
            </a:endParaRPr>
          </a:p>
        </p:txBody>
      </p:sp>
      <p:sp>
        <p:nvSpPr>
          <p:cNvPr id="2" name="投影片編號版面配置區 1"/>
          <p:cNvSpPr>
            <a:spLocks noGrp="1"/>
          </p:cNvSpPr>
          <p:nvPr>
            <p:ph type="sldNum" sz="quarter" idx="12"/>
          </p:nvPr>
        </p:nvSpPr>
        <p:spPr/>
        <p:txBody>
          <a:bodyPr>
            <a:normAutofit/>
          </a:bodyPr>
          <a:lstStyle/>
          <a:p>
            <a:fld id="{6F42FDE4-A7DD-41A7-A0A6-9B649FB43336}" type="slidenum">
              <a:rPr kumimoji="0" lang="en-US" smtClean="0"/>
              <a:pPr/>
              <a:t>5</a:t>
            </a:fld>
            <a:endParaRPr kumimoji="0" lang="en-US"/>
          </a:p>
        </p:txBody>
      </p:sp>
      <p:sp>
        <p:nvSpPr>
          <p:cNvPr id="21507" name="Rectangle 3"/>
          <p:cNvSpPr>
            <a:spLocks noGrp="1" noChangeArrowheads="1"/>
          </p:cNvSpPr>
          <p:nvPr>
            <p:ph sz="quarter" idx="1"/>
          </p:nvPr>
        </p:nvSpPr>
        <p:spPr>
          <a:xfrm>
            <a:off x="381000" y="1295400"/>
            <a:ext cx="8382000" cy="5181600"/>
          </a:xfrm>
        </p:spPr>
        <p:txBody>
          <a:bodyPr>
            <a:noAutofit/>
          </a:bodyPr>
          <a:lstStyle/>
          <a:p>
            <a:pPr algn="just">
              <a:buFont typeface="Wingdings" panose="05000000000000000000" pitchFamily="2" charset="2"/>
              <a:buChar char="n"/>
            </a:pPr>
            <a:r>
              <a:rPr lang="zh-TW" altLang="en-US" sz="2800" dirty="0" smtClean="0">
                <a:latin typeface="Times New Roman" panose="02020603050405020304" pitchFamily="18" charset="0"/>
                <a:ea typeface="標楷體" pitchFamily="65" charset="-120"/>
              </a:rPr>
              <a:t>母體迴歸函數在描述自變數與應變數之間的關係，比如描述價格</a:t>
            </a:r>
            <a:r>
              <a:rPr lang="en-US" altLang="zh-TW" sz="2800" dirty="0" smtClean="0">
                <a:latin typeface="Times New Roman" panose="02020603050405020304" pitchFamily="18" charset="0"/>
                <a:ea typeface="標楷體" pitchFamily="65" charset="-120"/>
              </a:rPr>
              <a:t>(X)</a:t>
            </a:r>
            <a:r>
              <a:rPr lang="zh-TW" altLang="en-US" sz="2800" dirty="0" smtClean="0">
                <a:latin typeface="Times New Roman" panose="02020603050405020304" pitchFamily="18" charset="0"/>
                <a:ea typeface="標楷體" pitchFamily="65" charset="-120"/>
              </a:rPr>
              <a:t>和營收</a:t>
            </a:r>
            <a:r>
              <a:rPr lang="en-US" altLang="zh-TW" sz="2800" dirty="0" smtClean="0">
                <a:latin typeface="Times New Roman" panose="02020603050405020304" pitchFamily="18" charset="0"/>
                <a:ea typeface="標楷體" pitchFamily="65" charset="-120"/>
              </a:rPr>
              <a:t>(Y)</a:t>
            </a:r>
            <a:r>
              <a:rPr lang="zh-TW" altLang="en-US" sz="2800" dirty="0" smtClean="0">
                <a:latin typeface="Times New Roman" panose="02020603050405020304" pitchFamily="18" charset="0"/>
                <a:ea typeface="標楷體" pitchFamily="65" charset="-120"/>
              </a:rPr>
              <a:t>之間的關係時，最簡單的設定方式是</a:t>
            </a:r>
            <a:r>
              <a:rPr lang="zh-TW" altLang="en-US" sz="2800" u="sng" dirty="0" smtClean="0">
                <a:latin typeface="Times New Roman" panose="02020603050405020304" pitchFamily="18" charset="0"/>
                <a:ea typeface="標楷體" pitchFamily="65" charset="-120"/>
              </a:rPr>
              <a:t>假設兩個變數具有線性關係</a:t>
            </a:r>
            <a:r>
              <a:rPr lang="zh-TW" altLang="en-US" sz="2800" dirty="0" smtClean="0">
                <a:latin typeface="Times New Roman" panose="02020603050405020304" pitchFamily="18" charset="0"/>
                <a:ea typeface="標楷體" pitchFamily="65" charset="-120"/>
              </a:rPr>
              <a:t>，</a:t>
            </a:r>
            <a:endParaRPr lang="en-US" altLang="zh-TW" sz="2800" dirty="0" smtClean="0">
              <a:latin typeface="Times New Roman" panose="02020603050405020304" pitchFamily="18" charset="0"/>
              <a:ea typeface="標楷體" pitchFamily="65" charset="-120"/>
            </a:endParaRPr>
          </a:p>
          <a:p>
            <a:pPr algn="just">
              <a:buFont typeface="Wingdings" panose="05000000000000000000" pitchFamily="2" charset="2"/>
              <a:buChar char="n"/>
            </a:pPr>
            <a:endParaRPr lang="en-US" altLang="zh-TW" sz="2800" dirty="0" smtClean="0">
              <a:latin typeface="Times New Roman" panose="02020603050405020304" pitchFamily="18" charset="0"/>
              <a:ea typeface="標楷體" pitchFamily="65" charset="-120"/>
            </a:endParaRPr>
          </a:p>
          <a:p>
            <a:pPr algn="just">
              <a:buNone/>
            </a:pPr>
            <a:r>
              <a:rPr lang="en-US" altLang="zh-TW" sz="2800" dirty="0" smtClean="0">
                <a:latin typeface="Times New Roman" panose="02020603050405020304" pitchFamily="18" charset="0"/>
                <a:ea typeface="標楷體" pitchFamily="65" charset="-120"/>
              </a:rPr>
              <a:t>                                                                                  (1)</a:t>
            </a:r>
          </a:p>
          <a:p>
            <a:pPr algn="just">
              <a:buFont typeface="Wingdings" panose="05000000000000000000" pitchFamily="2" charset="2"/>
              <a:buChar char="Ø"/>
            </a:pPr>
            <a:r>
              <a:rPr lang="el-GR" altLang="zh-TW" sz="2800" u="sng" dirty="0" smtClean="0">
                <a:solidFill>
                  <a:srgbClr val="FF0000"/>
                </a:solidFill>
                <a:latin typeface="Times New Roman" panose="02020603050405020304" pitchFamily="18" charset="0"/>
                <a:ea typeface="標楷體" panose="03000509000000000000" pitchFamily="65" charset="-120"/>
              </a:rPr>
              <a:t>β</a:t>
            </a:r>
            <a:r>
              <a:rPr lang="en-US" altLang="zh-TW" sz="2800" u="sng" baseline="-25000" dirty="0" smtClean="0">
                <a:solidFill>
                  <a:srgbClr val="FF0000"/>
                </a:solidFill>
                <a:latin typeface="Times New Roman" panose="02020603050405020304" pitchFamily="18" charset="0"/>
                <a:ea typeface="標楷體" panose="03000509000000000000" pitchFamily="65" charset="-120"/>
              </a:rPr>
              <a:t>0</a:t>
            </a:r>
            <a:r>
              <a:rPr lang="zh-TW" altLang="en-US" sz="2800" u="sng" dirty="0" smtClean="0">
                <a:solidFill>
                  <a:srgbClr val="FF0000"/>
                </a:solidFill>
                <a:latin typeface="Times New Roman" panose="02020603050405020304" pitchFamily="18" charset="0"/>
                <a:ea typeface="標楷體" panose="03000509000000000000" pitchFamily="65" charset="-120"/>
              </a:rPr>
              <a:t>與</a:t>
            </a:r>
            <a:r>
              <a:rPr lang="el-GR" altLang="zh-TW" sz="2800" u="sng" dirty="0" smtClean="0">
                <a:solidFill>
                  <a:srgbClr val="FF0000"/>
                </a:solidFill>
                <a:latin typeface="Times New Roman" panose="02020603050405020304" pitchFamily="18" charset="0"/>
                <a:ea typeface="標楷體" panose="03000509000000000000" pitchFamily="65" charset="-120"/>
              </a:rPr>
              <a:t>β</a:t>
            </a:r>
            <a:r>
              <a:rPr lang="en-US" altLang="zh-TW" sz="2800" u="sng" baseline="-25000" dirty="0" smtClean="0">
                <a:solidFill>
                  <a:srgbClr val="FF0000"/>
                </a:solidFill>
                <a:latin typeface="Times New Roman" panose="02020603050405020304" pitchFamily="18" charset="0"/>
                <a:ea typeface="標楷體" panose="03000509000000000000" pitchFamily="65" charset="-120"/>
              </a:rPr>
              <a:t>1</a:t>
            </a:r>
            <a:r>
              <a:rPr lang="en-US" altLang="zh-TW" sz="2800" u="sng" dirty="0" smtClean="0">
                <a:solidFill>
                  <a:srgbClr val="FF0000"/>
                </a:solidFill>
                <a:latin typeface="Times New Roman" panose="02020603050405020304" pitchFamily="18" charset="0"/>
                <a:ea typeface="標楷體" panose="03000509000000000000" pitchFamily="65" charset="-120"/>
              </a:rPr>
              <a:t> : </a:t>
            </a:r>
            <a:r>
              <a:rPr lang="zh-TW" altLang="en-US" sz="2800" u="sng" dirty="0" smtClean="0">
                <a:solidFill>
                  <a:srgbClr val="FF0000"/>
                </a:solidFill>
                <a:latin typeface="Times New Roman" panose="02020603050405020304" pitchFamily="18" charset="0"/>
                <a:ea typeface="標楷體" panose="03000509000000000000" pitchFamily="65" charset="-120"/>
              </a:rPr>
              <a:t>稱為參數</a:t>
            </a:r>
            <a:r>
              <a:rPr lang="en-US" altLang="zh-TW" sz="2800" u="sng" dirty="0" smtClean="0">
                <a:solidFill>
                  <a:srgbClr val="FF0000"/>
                </a:solidFill>
                <a:latin typeface="Times New Roman" panose="02020603050405020304" pitchFamily="18" charset="0"/>
                <a:ea typeface="標楷體" panose="03000509000000000000" pitchFamily="65" charset="-120"/>
              </a:rPr>
              <a:t>(parameters)</a:t>
            </a:r>
            <a:r>
              <a:rPr lang="zh-TW" altLang="en-US" sz="2800" u="sng" dirty="0" smtClean="0">
                <a:solidFill>
                  <a:srgbClr val="FF0000"/>
                </a:solidFill>
                <a:latin typeface="Times New Roman" panose="02020603050405020304" pitchFamily="18" charset="0"/>
                <a:ea typeface="標楷體" panose="03000509000000000000" pitchFamily="65" charset="-120"/>
              </a:rPr>
              <a:t>或迴歸係數</a:t>
            </a:r>
            <a:r>
              <a:rPr lang="en-US" altLang="zh-TW" sz="2800" u="sng" dirty="0" smtClean="0">
                <a:solidFill>
                  <a:srgbClr val="FF0000"/>
                </a:solidFill>
                <a:latin typeface="Times New Roman" panose="02020603050405020304" pitchFamily="18" charset="0"/>
                <a:ea typeface="標楷體" panose="03000509000000000000" pitchFamily="65" charset="-120"/>
              </a:rPr>
              <a:t>(regression coefficient) </a:t>
            </a:r>
            <a:r>
              <a:rPr lang="zh-TW" altLang="en-US" sz="2800" dirty="0" smtClean="0">
                <a:latin typeface="Times New Roman" panose="02020603050405020304" pitchFamily="18" charset="0"/>
                <a:ea typeface="標楷體" panose="03000509000000000000" pitchFamily="65" charset="-120"/>
              </a:rPr>
              <a:t>，</a:t>
            </a:r>
            <a:r>
              <a:rPr lang="el-GR" altLang="zh-TW" sz="2800" dirty="0" smtClean="0">
                <a:latin typeface="Times New Roman" panose="02020603050405020304" pitchFamily="18" charset="0"/>
                <a:ea typeface="標楷體" panose="03000509000000000000" pitchFamily="65" charset="-120"/>
              </a:rPr>
              <a:t> β</a:t>
            </a:r>
            <a:r>
              <a:rPr lang="en-US" altLang="zh-TW" sz="2800" baseline="-25000" dirty="0" smtClean="0">
                <a:latin typeface="Times New Roman" panose="02020603050405020304" pitchFamily="18" charset="0"/>
                <a:ea typeface="標楷體" panose="03000509000000000000" pitchFamily="65" charset="-120"/>
              </a:rPr>
              <a:t>0</a:t>
            </a:r>
            <a:r>
              <a:rPr lang="en-US" altLang="zh-TW" sz="2800" dirty="0" smtClean="0">
                <a:latin typeface="Times New Roman" panose="02020603050405020304" pitchFamily="18" charset="0"/>
                <a:ea typeface="標楷體" panose="03000509000000000000" pitchFamily="65" charset="-120"/>
              </a:rPr>
              <a:t> </a:t>
            </a:r>
            <a:r>
              <a:rPr lang="zh-TW" altLang="en-US" sz="2800" dirty="0" smtClean="0">
                <a:latin typeface="Times New Roman" panose="02020603050405020304" pitchFamily="18" charset="0"/>
                <a:ea typeface="標楷體" panose="03000509000000000000" pitchFamily="65" charset="-120"/>
              </a:rPr>
              <a:t>是截距項</a:t>
            </a:r>
            <a:r>
              <a:rPr lang="en-US" altLang="zh-TW" sz="2800" dirty="0" smtClean="0">
                <a:latin typeface="Times New Roman" panose="02020603050405020304" pitchFamily="18" charset="0"/>
                <a:ea typeface="標楷體" panose="03000509000000000000" pitchFamily="65" charset="-120"/>
              </a:rPr>
              <a:t>(intercept coefficient)</a:t>
            </a:r>
            <a:r>
              <a:rPr lang="zh-TW" altLang="en-US" sz="2800" dirty="0" smtClean="0">
                <a:latin typeface="Times New Roman" panose="02020603050405020304" pitchFamily="18" charset="0"/>
                <a:ea typeface="標楷體" panose="03000509000000000000" pitchFamily="65" charset="-120"/>
              </a:rPr>
              <a:t>，</a:t>
            </a:r>
            <a:r>
              <a:rPr lang="el-GR" altLang="zh-TW" sz="2800" dirty="0" smtClean="0">
                <a:latin typeface="Times New Roman" panose="02020603050405020304" pitchFamily="18" charset="0"/>
                <a:ea typeface="標楷體" panose="03000509000000000000" pitchFamily="65" charset="-120"/>
              </a:rPr>
              <a:t>β</a:t>
            </a:r>
            <a:r>
              <a:rPr lang="en-US" altLang="zh-TW" sz="2800" baseline="-25000" dirty="0" smtClean="0">
                <a:latin typeface="Times New Roman" panose="02020603050405020304" pitchFamily="18" charset="0"/>
                <a:ea typeface="標楷體" panose="03000509000000000000" pitchFamily="65" charset="-120"/>
              </a:rPr>
              <a:t>1</a:t>
            </a:r>
            <a:r>
              <a:rPr lang="en-US" altLang="zh-TW" sz="2800" dirty="0" smtClean="0">
                <a:latin typeface="Times New Roman" panose="02020603050405020304" pitchFamily="18" charset="0"/>
                <a:ea typeface="標楷體" panose="03000509000000000000" pitchFamily="65" charset="-120"/>
              </a:rPr>
              <a:t> </a:t>
            </a:r>
          </a:p>
          <a:p>
            <a:pPr algn="just">
              <a:buNone/>
            </a:pPr>
            <a:r>
              <a:rPr lang="en-US" altLang="zh-TW" sz="2800" dirty="0" smtClean="0">
                <a:latin typeface="Times New Roman" panose="02020603050405020304" pitchFamily="18" charset="0"/>
                <a:ea typeface="標楷體" panose="03000509000000000000" pitchFamily="65" charset="-120"/>
              </a:rPr>
              <a:t>   </a:t>
            </a:r>
            <a:r>
              <a:rPr lang="zh-TW" altLang="en-US" sz="2800" dirty="0" smtClean="0">
                <a:latin typeface="Times New Roman" panose="02020603050405020304" pitchFamily="18" charset="0"/>
                <a:ea typeface="標楷體" panose="03000509000000000000" pitchFamily="65" charset="-120"/>
              </a:rPr>
              <a:t>是斜率項</a:t>
            </a:r>
            <a:r>
              <a:rPr lang="en-US" altLang="zh-TW" sz="2800" dirty="0" smtClean="0">
                <a:latin typeface="Times New Roman" panose="02020603050405020304" pitchFamily="18" charset="0"/>
                <a:ea typeface="標楷體" panose="03000509000000000000" pitchFamily="65" charset="-120"/>
              </a:rPr>
              <a:t>(slope coefficient)</a:t>
            </a:r>
            <a:r>
              <a:rPr lang="zh-TW" altLang="en-US" sz="2800" dirty="0" smtClean="0">
                <a:latin typeface="Times New Roman" panose="02020603050405020304" pitchFamily="18" charset="0"/>
                <a:ea typeface="標楷體" panose="03000509000000000000" pitchFamily="65" charset="-120"/>
              </a:rPr>
              <a:t>。</a:t>
            </a:r>
            <a:endParaRPr lang="en-US" altLang="zh-TW" sz="2800" dirty="0" smtClean="0">
              <a:latin typeface="Times New Roman" panose="02020603050405020304" pitchFamily="18" charset="0"/>
              <a:ea typeface="標楷體" panose="03000509000000000000" pitchFamily="65" charset="-120"/>
            </a:endParaRPr>
          </a:p>
          <a:p>
            <a:pPr algn="just">
              <a:buFont typeface="Wingdings" pitchFamily="2" charset="2"/>
              <a:buChar char="Ø"/>
            </a:pPr>
            <a:r>
              <a:rPr lang="en-US" altLang="zh-TW" sz="2800" dirty="0" smtClean="0">
                <a:latin typeface="Times New Roman" panose="02020603050405020304" pitchFamily="18" charset="0"/>
                <a:ea typeface="標楷體" panose="03000509000000000000" pitchFamily="65" charset="-120"/>
              </a:rPr>
              <a:t> </a:t>
            </a:r>
            <a:r>
              <a:rPr lang="el-GR" altLang="zh-TW" sz="2800" dirty="0" smtClean="0">
                <a:latin typeface="Times New Roman" panose="02020603050405020304" pitchFamily="18" charset="0"/>
                <a:ea typeface="標楷體" pitchFamily="65" charset="-120"/>
              </a:rPr>
              <a:t>μ</a:t>
            </a:r>
            <a:r>
              <a:rPr lang="en-US" altLang="zh-TW" sz="2800" dirty="0" smtClean="0">
                <a:latin typeface="Times New Roman" panose="02020603050405020304" pitchFamily="18" charset="0"/>
                <a:ea typeface="標楷體" pitchFamily="65" charset="-120"/>
              </a:rPr>
              <a:t> </a:t>
            </a:r>
            <a:r>
              <a:rPr lang="zh-TW" altLang="en-US" sz="2800" dirty="0" smtClean="0">
                <a:latin typeface="Times New Roman" panose="02020603050405020304" pitchFamily="18" charset="0"/>
                <a:ea typeface="標楷體" pitchFamily="65" charset="-120"/>
              </a:rPr>
              <a:t>稱為誤差項</a:t>
            </a:r>
            <a:r>
              <a:rPr lang="en-US" altLang="zh-TW" sz="2800" dirty="0" smtClean="0">
                <a:latin typeface="Times New Roman" panose="02020603050405020304" pitchFamily="18" charset="0"/>
                <a:ea typeface="標楷體" pitchFamily="65" charset="-120"/>
              </a:rPr>
              <a:t>(error term)</a:t>
            </a:r>
            <a:r>
              <a:rPr lang="zh-TW" altLang="en-US" sz="2800" dirty="0" smtClean="0">
                <a:latin typeface="Times New Roman" panose="02020603050405020304" pitchFamily="18" charset="0"/>
                <a:ea typeface="標楷體" pitchFamily="65" charset="-120"/>
              </a:rPr>
              <a:t>或干擾項</a:t>
            </a:r>
            <a:r>
              <a:rPr lang="en-US" altLang="zh-TW" sz="2800" dirty="0" smtClean="0">
                <a:latin typeface="Times New Roman" panose="02020603050405020304" pitchFamily="18" charset="0"/>
                <a:ea typeface="標楷體" pitchFamily="65" charset="-120"/>
              </a:rPr>
              <a:t>(disturbance) </a:t>
            </a:r>
            <a:r>
              <a:rPr lang="zh-TW" altLang="en-US" sz="2800" dirty="0" smtClean="0">
                <a:latin typeface="Times New Roman" panose="02020603050405020304" pitchFamily="18" charset="0"/>
                <a:ea typeface="標楷體" pitchFamily="65" charset="-120"/>
              </a:rPr>
              <a:t>，其為</a:t>
            </a:r>
            <a:r>
              <a:rPr lang="zh-TW" altLang="en-US" sz="2800" dirty="0" smtClean="0">
                <a:latin typeface="Times New Roman" panose="02020603050405020304" pitchFamily="18" charset="0"/>
                <a:ea typeface="標楷體" pitchFamily="65" charset="-120"/>
              </a:rPr>
              <a:t>隨機變數，代表</a:t>
            </a:r>
            <a:r>
              <a:rPr lang="en-US" altLang="zh-TW" sz="2800" dirty="0" smtClean="0">
                <a:latin typeface="Times New Roman" panose="02020603050405020304" pitchFamily="18" charset="0"/>
                <a:ea typeface="標楷體" pitchFamily="65" charset="-120"/>
              </a:rPr>
              <a:t>X</a:t>
            </a:r>
            <a:r>
              <a:rPr lang="zh-TW" altLang="en-US" sz="2800" dirty="0" smtClean="0">
                <a:latin typeface="Times New Roman" panose="02020603050405020304" pitchFamily="18" charset="0"/>
                <a:ea typeface="標楷體" pitchFamily="65" charset="-120"/>
              </a:rPr>
              <a:t>以外影響</a:t>
            </a:r>
            <a:r>
              <a:rPr lang="en-US" altLang="zh-TW" sz="2800" dirty="0" smtClean="0">
                <a:latin typeface="Times New Roman" panose="02020603050405020304" pitchFamily="18" charset="0"/>
                <a:ea typeface="標楷體" pitchFamily="65" charset="-120"/>
              </a:rPr>
              <a:t>Y</a:t>
            </a:r>
            <a:r>
              <a:rPr lang="zh-TW" altLang="en-US" sz="2800" dirty="0" smtClean="0">
                <a:latin typeface="Times New Roman" panose="02020603050405020304" pitchFamily="18" charset="0"/>
                <a:ea typeface="標楷體" pitchFamily="65" charset="-120"/>
              </a:rPr>
              <a:t>的其他因素。</a:t>
            </a:r>
            <a:endParaRPr lang="en-US" altLang="zh-TW" sz="2800" dirty="0">
              <a:latin typeface="Times New Roman" panose="02020603050405020304" pitchFamily="18" charset="0"/>
              <a:ea typeface="標楷體" pitchFamily="65" charset="-120"/>
            </a:endParaRPr>
          </a:p>
        </p:txBody>
      </p:sp>
      <p:graphicFrame>
        <p:nvGraphicFramePr>
          <p:cNvPr id="4" name="Object 3"/>
          <p:cNvGraphicFramePr>
            <a:graphicFrameLocks noChangeAspect="1"/>
          </p:cNvGraphicFramePr>
          <p:nvPr/>
        </p:nvGraphicFramePr>
        <p:xfrm>
          <a:off x="2819400" y="2971800"/>
          <a:ext cx="2590800" cy="487453"/>
        </p:xfrm>
        <a:graphic>
          <a:graphicData uri="http://schemas.openxmlformats.org/presentationml/2006/ole">
            <p:oleObj spid="_x0000_s10243" name="Equation" r:id="rId4" imgW="1485900" imgH="279400" progId="">
              <p:embed/>
            </p:oleObj>
          </a:graphicData>
        </a:graphic>
      </p:graphicFrame>
      <p:sp>
        <p:nvSpPr>
          <p:cNvPr id="10244" name="Rectangle 4"/>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zh-TW"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457200" y="274638"/>
            <a:ext cx="8229600" cy="563562"/>
          </a:xfrm>
        </p:spPr>
        <p:txBody>
          <a:bodyPr>
            <a:noAutofit/>
          </a:bodyPr>
          <a:lstStyle/>
          <a:p>
            <a:pPr algn="ctr" eaLnBrk="1" hangingPunct="1"/>
            <a:r>
              <a:rPr lang="zh-TW" altLang="en-US" sz="3600" dirty="0" smtClean="0">
                <a:latin typeface="標楷體" pitchFamily="65" charset="-120"/>
                <a:ea typeface="標楷體" pitchFamily="65" charset="-120"/>
                <a:cs typeface="Times New Roman" panose="02020603050405020304" pitchFamily="18" charset="0"/>
              </a:rPr>
              <a:t>母體迴歸函數 </a:t>
            </a:r>
            <a:r>
              <a:rPr lang="en-US" altLang="zh-TW" sz="3600" dirty="0" smtClean="0">
                <a:latin typeface="Times New Roman" panose="02020603050405020304" pitchFamily="18" charset="0"/>
                <a:ea typeface="新細明體" pitchFamily="18" charset="-120"/>
                <a:cs typeface="Times New Roman" panose="02020603050405020304" pitchFamily="18" charset="0"/>
              </a:rPr>
              <a:t>(PRF)              (2/3)</a:t>
            </a:r>
            <a:endParaRPr lang="zh-TW" altLang="en-US" sz="3600" dirty="0" smtClean="0">
              <a:latin typeface="Times New Roman" panose="02020603050405020304" pitchFamily="18" charset="0"/>
              <a:ea typeface="新細明體" pitchFamily="18" charset="-120"/>
              <a:cs typeface="Times New Roman" panose="02020603050405020304" pitchFamily="18" charset="0"/>
            </a:endParaRPr>
          </a:p>
        </p:txBody>
      </p:sp>
      <p:sp>
        <p:nvSpPr>
          <p:cNvPr id="2" name="投影片編號版面配置區 1"/>
          <p:cNvSpPr>
            <a:spLocks noGrp="1"/>
          </p:cNvSpPr>
          <p:nvPr>
            <p:ph type="sldNum" sz="quarter" idx="12"/>
          </p:nvPr>
        </p:nvSpPr>
        <p:spPr/>
        <p:txBody>
          <a:bodyPr>
            <a:normAutofit/>
          </a:bodyPr>
          <a:lstStyle/>
          <a:p>
            <a:fld id="{6F42FDE4-A7DD-41A7-A0A6-9B649FB43336}" type="slidenum">
              <a:rPr kumimoji="0" lang="en-US" smtClean="0"/>
              <a:pPr/>
              <a:t>6</a:t>
            </a:fld>
            <a:endParaRPr kumimoji="0" lang="en-US"/>
          </a:p>
        </p:txBody>
      </p:sp>
      <p:sp>
        <p:nvSpPr>
          <p:cNvPr id="21507" name="Rectangle 3"/>
          <p:cNvSpPr>
            <a:spLocks noGrp="1" noChangeArrowheads="1"/>
          </p:cNvSpPr>
          <p:nvPr>
            <p:ph sz="quarter" idx="1"/>
          </p:nvPr>
        </p:nvSpPr>
        <p:spPr>
          <a:xfrm>
            <a:off x="381000" y="1295400"/>
            <a:ext cx="8382000" cy="5181600"/>
          </a:xfrm>
        </p:spPr>
        <p:txBody>
          <a:bodyPr>
            <a:noAutofit/>
          </a:bodyPr>
          <a:lstStyle/>
          <a:p>
            <a:pPr algn="just">
              <a:buFont typeface="Wingdings" pitchFamily="2" charset="2"/>
              <a:buChar char="n"/>
            </a:pPr>
            <a:r>
              <a:rPr lang="zh-TW" altLang="en-US" sz="2800" dirty="0" smtClean="0">
                <a:latin typeface="Times New Roman" panose="02020603050405020304" pitchFamily="18" charset="0"/>
                <a:ea typeface="標楷體" pitchFamily="65" charset="-120"/>
              </a:rPr>
              <a:t>將</a:t>
            </a:r>
            <a:r>
              <a:rPr lang="en-US" altLang="zh-TW" sz="2800" dirty="0" smtClean="0">
                <a:latin typeface="Times New Roman" panose="02020603050405020304" pitchFamily="18" charset="0"/>
                <a:ea typeface="標楷體" pitchFamily="65" charset="-120"/>
              </a:rPr>
              <a:t>(1)</a:t>
            </a:r>
            <a:r>
              <a:rPr lang="zh-TW" altLang="en-US" sz="2800" dirty="0" smtClean="0">
                <a:latin typeface="Times New Roman" panose="02020603050405020304" pitchFamily="18" charset="0"/>
                <a:ea typeface="標楷體" pitchFamily="65" charset="-120"/>
              </a:rPr>
              <a:t>式取</a:t>
            </a:r>
            <a:r>
              <a:rPr lang="en-US" altLang="zh-TW" sz="2800" dirty="0" smtClean="0">
                <a:latin typeface="Times New Roman" panose="02020603050405020304" pitchFamily="18" charset="0"/>
                <a:ea typeface="標楷體" pitchFamily="65" charset="-120"/>
              </a:rPr>
              <a:t>(</a:t>
            </a:r>
            <a:r>
              <a:rPr lang="zh-TW" altLang="en-US" sz="2800" dirty="0" smtClean="0">
                <a:latin typeface="Times New Roman" panose="02020603050405020304" pitchFamily="18" charset="0"/>
                <a:ea typeface="標楷體" pitchFamily="65" charset="-120"/>
              </a:rPr>
              <a:t>條件</a:t>
            </a:r>
            <a:r>
              <a:rPr lang="en-US" altLang="zh-TW" sz="2800" dirty="0" smtClean="0">
                <a:latin typeface="Times New Roman" panose="02020603050405020304" pitchFamily="18" charset="0"/>
                <a:ea typeface="標楷體" pitchFamily="65" charset="-120"/>
              </a:rPr>
              <a:t>)</a:t>
            </a:r>
            <a:r>
              <a:rPr lang="zh-TW" altLang="en-US" sz="2800" dirty="0" smtClean="0">
                <a:latin typeface="Times New Roman" panose="02020603050405020304" pitchFamily="18" charset="0"/>
                <a:ea typeface="標楷體" pitchFamily="65" charset="-120"/>
              </a:rPr>
              <a:t>期望值寫為</a:t>
            </a:r>
            <a:r>
              <a:rPr lang="en-US" altLang="zh-TW" sz="2800" dirty="0" smtClean="0">
                <a:latin typeface="Times New Roman" panose="02020603050405020304" pitchFamily="18" charset="0"/>
                <a:ea typeface="標楷體" pitchFamily="65" charset="-120"/>
              </a:rPr>
              <a:t>(2)</a:t>
            </a:r>
            <a:r>
              <a:rPr lang="zh-TW" altLang="en-US" sz="2800" dirty="0" smtClean="0">
                <a:latin typeface="Times New Roman" panose="02020603050405020304" pitchFamily="18" charset="0"/>
                <a:ea typeface="標楷體" pitchFamily="65" charset="-120"/>
              </a:rPr>
              <a:t>式，            為</a:t>
            </a:r>
            <a:r>
              <a:rPr lang="zh-TW" altLang="en-US" sz="2800" u="sng" dirty="0" smtClean="0">
                <a:latin typeface="Times New Roman" panose="02020603050405020304" pitchFamily="18" charset="0"/>
                <a:ea typeface="標楷體" pitchFamily="65" charset="-120"/>
              </a:rPr>
              <a:t>應變數的母體條件期望值</a:t>
            </a:r>
            <a:r>
              <a:rPr lang="zh-TW" altLang="en-US" sz="2800" dirty="0" smtClean="0">
                <a:latin typeface="Times New Roman" panose="02020603050405020304" pitchFamily="18" charset="0"/>
                <a:ea typeface="標楷體" pitchFamily="65" charset="-120"/>
              </a:rPr>
              <a:t>，比如說在價格給定之下，營收期望值應為多少。</a:t>
            </a:r>
            <a:r>
              <a:rPr lang="en-US" altLang="zh-TW" sz="2800" dirty="0" smtClean="0">
                <a:latin typeface="Times New Roman" panose="02020603050405020304" pitchFamily="18" charset="0"/>
                <a:ea typeface="標楷體" pitchFamily="65" charset="-120"/>
              </a:rPr>
              <a:t>                </a:t>
            </a:r>
          </a:p>
          <a:p>
            <a:pPr algn="just">
              <a:buNone/>
            </a:pPr>
            <a:r>
              <a:rPr lang="en-US" altLang="zh-TW" sz="2800" dirty="0" smtClean="0">
                <a:latin typeface="Times New Roman" panose="02020603050405020304" pitchFamily="18" charset="0"/>
                <a:ea typeface="標楷體" pitchFamily="65" charset="-120"/>
              </a:rPr>
              <a:t>            </a:t>
            </a:r>
            <a:r>
              <a:rPr lang="zh-TW" altLang="en-US" sz="2800" dirty="0" smtClean="0">
                <a:latin typeface="Times New Roman" panose="02020603050405020304" pitchFamily="18" charset="0"/>
                <a:ea typeface="標楷體" panose="03000509000000000000" pitchFamily="65" charset="-120"/>
              </a:rPr>
              <a:t>  </a:t>
            </a:r>
            <a:r>
              <a:rPr lang="en-US" altLang="zh-TW" sz="2800" dirty="0" smtClean="0">
                <a:latin typeface="Times New Roman" panose="02020603050405020304" pitchFamily="18" charset="0"/>
                <a:ea typeface="標楷體" panose="03000509000000000000" pitchFamily="65" charset="-120"/>
              </a:rPr>
              <a:t>                                                             </a:t>
            </a:r>
            <a:r>
              <a:rPr lang="zh-TW" altLang="en-US" sz="2800" dirty="0" smtClean="0">
                <a:latin typeface="Times New Roman" panose="02020603050405020304" pitchFamily="18" charset="0"/>
                <a:ea typeface="標楷體" panose="03000509000000000000" pitchFamily="65" charset="-120"/>
              </a:rPr>
              <a:t>     </a:t>
            </a:r>
            <a:r>
              <a:rPr lang="en-US" altLang="zh-TW" sz="2800" dirty="0" smtClean="0">
                <a:latin typeface="Times New Roman" panose="02020603050405020304" pitchFamily="18" charset="0"/>
                <a:ea typeface="標楷體" panose="03000509000000000000" pitchFamily="65" charset="-120"/>
              </a:rPr>
              <a:t>(2)   </a:t>
            </a:r>
          </a:p>
          <a:p>
            <a:pPr algn="just">
              <a:buNone/>
            </a:pPr>
            <a:r>
              <a:rPr lang="en-US" altLang="zh-TW" sz="2800" dirty="0" smtClean="0">
                <a:latin typeface="Times New Roman" panose="02020603050405020304" pitchFamily="18" charset="0"/>
                <a:ea typeface="標楷體" panose="03000509000000000000" pitchFamily="65" charset="-120"/>
              </a:rPr>
              <a:t>  </a:t>
            </a:r>
          </a:p>
          <a:p>
            <a:pPr algn="just">
              <a:buFont typeface="Wingdings" pitchFamily="2" charset="2"/>
              <a:buChar char="Ø"/>
            </a:pPr>
            <a:r>
              <a:rPr lang="zh-TW" altLang="en-US" sz="2800" dirty="0" smtClean="0">
                <a:latin typeface="Times New Roman" panose="02020603050405020304" pitchFamily="18" charset="0"/>
                <a:ea typeface="標楷體" panose="03000509000000000000" pitchFamily="65" charset="-120"/>
              </a:rPr>
              <a:t>迴歸分析的第一個目標</a:t>
            </a:r>
            <a:r>
              <a:rPr lang="en-US" altLang="zh-TW" sz="2800" dirty="0" smtClean="0">
                <a:latin typeface="Times New Roman" panose="02020603050405020304" pitchFamily="18" charset="0"/>
                <a:ea typeface="標楷體" panose="03000509000000000000" pitchFamily="65" charset="-120"/>
              </a:rPr>
              <a:t>:</a:t>
            </a:r>
          </a:p>
          <a:p>
            <a:pPr algn="just">
              <a:buNone/>
            </a:pPr>
            <a:r>
              <a:rPr lang="zh-TW" altLang="en-US" sz="2800" dirty="0" smtClean="0">
                <a:latin typeface="Times New Roman" panose="02020603050405020304" pitchFamily="18" charset="0"/>
                <a:ea typeface="標楷體" panose="03000509000000000000" pitchFamily="65" charset="-120"/>
              </a:rPr>
              <a:t>          估計</a:t>
            </a:r>
            <a:r>
              <a:rPr lang="en-US" altLang="zh-TW" sz="2800" dirty="0" smtClean="0">
                <a:latin typeface="Times New Roman" panose="02020603050405020304" pitchFamily="18" charset="0"/>
                <a:ea typeface="標楷體" panose="03000509000000000000" pitchFamily="65" charset="-120"/>
              </a:rPr>
              <a:t>           </a:t>
            </a:r>
            <a:r>
              <a:rPr lang="zh-TW" altLang="en-US" sz="2800" dirty="0" smtClean="0">
                <a:latin typeface="Times New Roman" panose="02020603050405020304" pitchFamily="18" charset="0"/>
                <a:ea typeface="標楷體" panose="03000509000000000000" pitchFamily="65" charset="-120"/>
              </a:rPr>
              <a:t>，以及            </a:t>
            </a:r>
            <a:r>
              <a:rPr lang="en-US" altLang="zh-TW" sz="2800" dirty="0" smtClean="0">
                <a:latin typeface="Times New Roman" panose="02020603050405020304" pitchFamily="18" charset="0"/>
                <a:ea typeface="標楷體" panose="03000509000000000000" pitchFamily="65" charset="-120"/>
              </a:rPr>
              <a:t> </a:t>
            </a:r>
            <a:r>
              <a:rPr lang="zh-TW" altLang="en-US" sz="2800" dirty="0" smtClean="0">
                <a:latin typeface="Times New Roman" panose="02020603050405020304" pitchFamily="18" charset="0"/>
                <a:ea typeface="標楷體" panose="03000509000000000000" pitchFamily="65" charset="-120"/>
              </a:rPr>
              <a:t>。</a:t>
            </a:r>
            <a:endParaRPr lang="en-US" altLang="zh-TW" sz="2800" dirty="0" smtClean="0">
              <a:latin typeface="Times New Roman" panose="02020603050405020304" pitchFamily="18" charset="0"/>
              <a:ea typeface="標楷體" panose="03000509000000000000" pitchFamily="65" charset="-120"/>
            </a:endParaRPr>
          </a:p>
          <a:p>
            <a:pPr algn="just">
              <a:buFont typeface="Wingdings" pitchFamily="2" charset="2"/>
              <a:buChar char="Ø"/>
            </a:pPr>
            <a:r>
              <a:rPr lang="zh-TW" altLang="en-US" sz="2800" dirty="0" smtClean="0">
                <a:latin typeface="Times New Roman" panose="02020603050405020304" pitchFamily="18" charset="0"/>
                <a:ea typeface="標楷體" panose="03000509000000000000" pitchFamily="65" charset="-120"/>
              </a:rPr>
              <a:t>當假設                </a:t>
            </a:r>
            <a:r>
              <a:rPr lang="en-US" altLang="zh-TW" sz="2800" dirty="0" smtClean="0">
                <a:latin typeface="Times New Roman" panose="02020603050405020304" pitchFamily="18" charset="0"/>
                <a:ea typeface="標楷體" panose="03000509000000000000" pitchFamily="65" charset="-120"/>
              </a:rPr>
              <a:t> </a:t>
            </a:r>
            <a:r>
              <a:rPr lang="zh-TW" altLang="en-US" sz="2800" dirty="0" smtClean="0">
                <a:latin typeface="Times New Roman" panose="02020603050405020304" pitchFamily="18" charset="0"/>
                <a:ea typeface="標楷體" panose="03000509000000000000" pitchFamily="65" charset="-120"/>
              </a:rPr>
              <a:t>，應變數的母體條件期望值即為</a:t>
            </a:r>
            <a:endParaRPr lang="en-US" altLang="zh-TW" sz="2800" dirty="0" smtClean="0">
              <a:latin typeface="Times New Roman" panose="02020603050405020304" pitchFamily="18" charset="0"/>
              <a:ea typeface="標楷體" panose="03000509000000000000" pitchFamily="65" charset="-120"/>
            </a:endParaRPr>
          </a:p>
        </p:txBody>
      </p:sp>
      <p:sp>
        <p:nvSpPr>
          <p:cNvPr id="10244" name="Rectangle 4"/>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zh-TW" altLang="en-US"/>
          </a:p>
        </p:txBody>
      </p:sp>
      <p:graphicFrame>
        <p:nvGraphicFramePr>
          <p:cNvPr id="103427" name="Object 3"/>
          <p:cNvGraphicFramePr>
            <a:graphicFrameLocks noChangeAspect="1"/>
          </p:cNvGraphicFramePr>
          <p:nvPr/>
        </p:nvGraphicFramePr>
        <p:xfrm>
          <a:off x="1981199" y="2743200"/>
          <a:ext cx="4572001" cy="620640"/>
        </p:xfrm>
        <a:graphic>
          <a:graphicData uri="http://schemas.openxmlformats.org/presentationml/2006/ole">
            <p:oleObj spid="_x0000_s103434" name="Equation" r:id="rId4" imgW="1892300" imgH="254000" progId="Equation.3">
              <p:embed/>
            </p:oleObj>
          </a:graphicData>
        </a:graphic>
      </p:graphicFrame>
      <p:graphicFrame>
        <p:nvGraphicFramePr>
          <p:cNvPr id="103429" name="Object 5"/>
          <p:cNvGraphicFramePr>
            <a:graphicFrameLocks noChangeAspect="1"/>
          </p:cNvGraphicFramePr>
          <p:nvPr/>
        </p:nvGraphicFramePr>
        <p:xfrm>
          <a:off x="5943600" y="1295400"/>
          <a:ext cx="1295400" cy="534134"/>
        </p:xfrm>
        <a:graphic>
          <a:graphicData uri="http://schemas.openxmlformats.org/presentationml/2006/ole">
            <p:oleObj spid="_x0000_s103435" name="Equation" r:id="rId5" imgW="622030" imgH="253890" progId="Equation.3">
              <p:embed/>
            </p:oleObj>
          </a:graphicData>
        </a:graphic>
      </p:graphicFrame>
      <p:sp>
        <p:nvSpPr>
          <p:cNvPr id="10" name="矩形 9"/>
          <p:cNvSpPr/>
          <p:nvPr/>
        </p:nvSpPr>
        <p:spPr>
          <a:xfrm>
            <a:off x="2057400" y="4191000"/>
            <a:ext cx="1140056" cy="461665"/>
          </a:xfrm>
          <a:prstGeom prst="rect">
            <a:avLst/>
          </a:prstGeom>
        </p:spPr>
        <p:txBody>
          <a:bodyPr wrap="none">
            <a:spAutoFit/>
          </a:bodyPr>
          <a:lstStyle/>
          <a:p>
            <a:r>
              <a:rPr lang="el-GR" altLang="zh-TW" dirty="0" smtClean="0">
                <a:latin typeface="Times New Roman" panose="02020603050405020304" pitchFamily="18" charset="0"/>
                <a:ea typeface="標楷體" panose="03000509000000000000" pitchFamily="65" charset="-120"/>
              </a:rPr>
              <a:t>β</a:t>
            </a:r>
            <a:r>
              <a:rPr lang="en-US" altLang="zh-TW" baseline="-25000" dirty="0" smtClean="0">
                <a:latin typeface="Times New Roman" panose="02020603050405020304" pitchFamily="18" charset="0"/>
                <a:ea typeface="標楷體" panose="03000509000000000000" pitchFamily="65" charset="-120"/>
              </a:rPr>
              <a:t>0</a:t>
            </a:r>
            <a:r>
              <a:rPr lang="zh-TW" altLang="en-US" baseline="-25000" dirty="0" smtClean="0">
                <a:latin typeface="Times New Roman" panose="02020603050405020304" pitchFamily="18" charset="0"/>
                <a:ea typeface="標楷體" panose="03000509000000000000" pitchFamily="65" charset="-120"/>
              </a:rPr>
              <a:t> </a:t>
            </a:r>
            <a:r>
              <a:rPr lang="zh-TW" altLang="en-US" dirty="0" smtClean="0">
                <a:latin typeface="Times New Roman" panose="02020603050405020304" pitchFamily="18" charset="0"/>
                <a:ea typeface="標楷體" panose="03000509000000000000" pitchFamily="65" charset="-120"/>
              </a:rPr>
              <a:t>與</a:t>
            </a:r>
            <a:r>
              <a:rPr lang="el-GR" altLang="zh-TW" dirty="0" smtClean="0">
                <a:latin typeface="Times New Roman" panose="02020603050405020304" pitchFamily="18" charset="0"/>
                <a:ea typeface="標楷體" panose="03000509000000000000" pitchFamily="65" charset="-120"/>
              </a:rPr>
              <a:t>β</a:t>
            </a:r>
            <a:r>
              <a:rPr lang="en-US" altLang="zh-TW" baseline="-25000" dirty="0" smtClean="0">
                <a:latin typeface="Times New Roman" panose="02020603050405020304" pitchFamily="18" charset="0"/>
                <a:ea typeface="標楷體" panose="03000509000000000000" pitchFamily="65" charset="-120"/>
              </a:rPr>
              <a:t>1</a:t>
            </a:r>
            <a:r>
              <a:rPr lang="en-US" altLang="zh-TW" dirty="0" smtClean="0">
                <a:solidFill>
                  <a:srgbClr val="FF0000"/>
                </a:solidFill>
                <a:latin typeface="Times New Roman" panose="02020603050405020304" pitchFamily="18" charset="0"/>
                <a:ea typeface="標楷體" panose="03000509000000000000" pitchFamily="65" charset="-120"/>
              </a:rPr>
              <a:t> </a:t>
            </a:r>
            <a:endParaRPr lang="zh-TW" altLang="en-US" dirty="0"/>
          </a:p>
        </p:txBody>
      </p:sp>
      <p:graphicFrame>
        <p:nvGraphicFramePr>
          <p:cNvPr id="103431" name="Object 7"/>
          <p:cNvGraphicFramePr>
            <a:graphicFrameLocks noChangeAspect="1"/>
          </p:cNvGraphicFramePr>
          <p:nvPr/>
        </p:nvGraphicFramePr>
        <p:xfrm>
          <a:off x="4038600" y="4191000"/>
          <a:ext cx="1295400" cy="533400"/>
        </p:xfrm>
        <a:graphic>
          <a:graphicData uri="http://schemas.openxmlformats.org/presentationml/2006/ole">
            <p:oleObj spid="_x0000_s103436" name="Equation" r:id="rId6" imgW="622030" imgH="253890" progId="Equation.3">
              <p:embed/>
            </p:oleObj>
          </a:graphicData>
        </a:graphic>
      </p:graphicFrame>
      <p:graphicFrame>
        <p:nvGraphicFramePr>
          <p:cNvPr id="103432" name="Object 8"/>
          <p:cNvGraphicFramePr>
            <a:graphicFrameLocks noChangeAspect="1"/>
          </p:cNvGraphicFramePr>
          <p:nvPr/>
        </p:nvGraphicFramePr>
        <p:xfrm>
          <a:off x="1828800" y="4724400"/>
          <a:ext cx="1424218" cy="457200"/>
        </p:xfrm>
        <a:graphic>
          <a:graphicData uri="http://schemas.openxmlformats.org/presentationml/2006/ole">
            <p:oleObj spid="_x0000_s103437" name="Equation" r:id="rId7" imgW="799753" imgH="253890" progId="Equation.3">
              <p:embed/>
            </p:oleObj>
          </a:graphicData>
        </a:graphic>
      </p:graphicFrame>
      <p:graphicFrame>
        <p:nvGraphicFramePr>
          <p:cNvPr id="103433" name="Object 9"/>
          <p:cNvGraphicFramePr>
            <a:graphicFrameLocks noChangeAspect="1"/>
          </p:cNvGraphicFramePr>
          <p:nvPr/>
        </p:nvGraphicFramePr>
        <p:xfrm>
          <a:off x="3268663" y="5410200"/>
          <a:ext cx="2454275" cy="496888"/>
        </p:xfrm>
        <a:graphic>
          <a:graphicData uri="http://schemas.openxmlformats.org/presentationml/2006/ole">
            <p:oleObj spid="_x0000_s103438" name="Equation" r:id="rId8" imgW="1269449" imgH="253890" progId="Equation.3">
              <p:embed/>
            </p:oleObj>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6" name="Rectangle 2"/>
          <p:cNvSpPr>
            <a:spLocks noGrp="1" noChangeArrowheads="1"/>
          </p:cNvSpPr>
          <p:nvPr>
            <p:ph type="title"/>
          </p:nvPr>
        </p:nvSpPr>
        <p:spPr>
          <a:xfrm>
            <a:off x="457200" y="0"/>
            <a:ext cx="8229600" cy="838200"/>
          </a:xfrm>
        </p:spPr>
        <p:txBody>
          <a:bodyPr>
            <a:normAutofit/>
          </a:bodyPr>
          <a:lstStyle/>
          <a:p>
            <a:pPr algn="ctr" eaLnBrk="1" hangingPunct="1"/>
            <a:r>
              <a:rPr lang="zh-TW" altLang="en-US" sz="3600" dirty="0" smtClean="0">
                <a:latin typeface="標楷體" pitchFamily="65" charset="-120"/>
                <a:ea typeface="標楷體" pitchFamily="65" charset="-120"/>
                <a:cs typeface="Times New Roman" panose="02020603050405020304" pitchFamily="18" charset="0"/>
              </a:rPr>
              <a:t>母體迴歸函數 </a:t>
            </a:r>
            <a:r>
              <a:rPr lang="en-US" altLang="zh-TW" sz="3600" dirty="0" smtClean="0">
                <a:latin typeface="Times New Roman" panose="02020603050405020304" pitchFamily="18" charset="0"/>
                <a:ea typeface="新細明體" pitchFamily="18" charset="-120"/>
                <a:cs typeface="Times New Roman" panose="02020603050405020304" pitchFamily="18" charset="0"/>
              </a:rPr>
              <a:t>(PRF)                (3/3)</a:t>
            </a:r>
            <a:endParaRPr lang="zh-TW" altLang="en-US" sz="3600" dirty="0" smtClean="0">
              <a:latin typeface="Times New Roman" panose="02020603050405020304" pitchFamily="18" charset="0"/>
              <a:ea typeface="新細明體" pitchFamily="18" charset="-120"/>
              <a:cs typeface="Times New Roman" panose="02020603050405020304" pitchFamily="18" charset="0"/>
            </a:endParaRPr>
          </a:p>
        </p:txBody>
      </p:sp>
      <p:sp>
        <p:nvSpPr>
          <p:cNvPr id="2" name="投影片編號版面配置區 1"/>
          <p:cNvSpPr>
            <a:spLocks noGrp="1"/>
          </p:cNvSpPr>
          <p:nvPr>
            <p:ph type="sldNum" sz="quarter" idx="12"/>
          </p:nvPr>
        </p:nvSpPr>
        <p:spPr/>
        <p:txBody>
          <a:bodyPr>
            <a:normAutofit/>
          </a:bodyPr>
          <a:lstStyle/>
          <a:p>
            <a:fld id="{6F42FDE4-A7DD-41A7-A0A6-9B649FB43336}" type="slidenum">
              <a:rPr kumimoji="0" lang="en-US" smtClean="0"/>
              <a:pPr/>
              <a:t>7</a:t>
            </a:fld>
            <a:endParaRPr kumimoji="0" lang="en-US"/>
          </a:p>
        </p:txBody>
      </p:sp>
      <p:sp>
        <p:nvSpPr>
          <p:cNvPr id="3077" name="Rectangle 3"/>
          <p:cNvSpPr>
            <a:spLocks noGrp="1" noChangeArrowheads="1"/>
          </p:cNvSpPr>
          <p:nvPr>
            <p:ph sz="quarter" idx="1"/>
          </p:nvPr>
        </p:nvSpPr>
        <p:spPr>
          <a:xfrm>
            <a:off x="381000" y="1371600"/>
            <a:ext cx="8382000" cy="4648200"/>
          </a:xfrm>
        </p:spPr>
        <p:txBody>
          <a:bodyPr>
            <a:normAutofit/>
          </a:bodyPr>
          <a:lstStyle/>
          <a:p>
            <a:pPr algn="just">
              <a:buFont typeface="Wingdings" panose="05000000000000000000" pitchFamily="2" charset="2"/>
              <a:buChar char="n"/>
            </a:pPr>
            <a:r>
              <a:rPr lang="zh-TW" altLang="en-US" sz="2800" dirty="0" smtClean="0">
                <a:latin typeface="Times New Roman" panose="02020603050405020304" pitchFamily="18" charset="0"/>
                <a:ea typeface="標楷體" panose="03000509000000000000" pitchFamily="65" charset="-120"/>
              </a:rPr>
              <a:t>母體迴歸線</a:t>
            </a:r>
            <a:r>
              <a:rPr lang="en-US" altLang="zh-TW" sz="2800" dirty="0" smtClean="0">
                <a:latin typeface="Times New Roman" panose="02020603050405020304" pitchFamily="18" charset="0"/>
                <a:ea typeface="標楷體" panose="03000509000000000000" pitchFamily="65" charset="-120"/>
              </a:rPr>
              <a:t>(population regression line, PRL)</a:t>
            </a:r>
            <a:r>
              <a:rPr lang="zh-TW" altLang="en-US" sz="2800" dirty="0" smtClean="0">
                <a:latin typeface="Times New Roman" panose="02020603050405020304" pitchFamily="18" charset="0"/>
                <a:ea typeface="標楷體" panose="03000509000000000000" pitchFamily="65" charset="-120"/>
              </a:rPr>
              <a:t>代表在母體中每一個 </a:t>
            </a:r>
            <a:r>
              <a:rPr lang="en-US" altLang="zh-TW" sz="2800" dirty="0" smtClean="0">
                <a:latin typeface="Times New Roman" panose="02020603050405020304" pitchFamily="18" charset="0"/>
                <a:ea typeface="標楷體" panose="03000509000000000000" pitchFamily="65" charset="-120"/>
              </a:rPr>
              <a:t>X </a:t>
            </a:r>
            <a:r>
              <a:rPr lang="zh-TW" altLang="en-US" sz="2800" dirty="0" smtClean="0">
                <a:latin typeface="Times New Roman" panose="02020603050405020304" pitchFamily="18" charset="0"/>
                <a:ea typeface="標楷體" panose="03000509000000000000" pitchFamily="65" charset="-120"/>
              </a:rPr>
              <a:t>值所對應的</a:t>
            </a:r>
            <a:r>
              <a:rPr lang="en-US" altLang="zh-TW" sz="2800" dirty="0" smtClean="0">
                <a:latin typeface="Times New Roman" panose="02020603050405020304" pitchFamily="18" charset="0"/>
                <a:ea typeface="標楷體" panose="03000509000000000000" pitchFamily="65" charset="-120"/>
              </a:rPr>
              <a:t>Y </a:t>
            </a:r>
            <a:r>
              <a:rPr lang="zh-TW" altLang="en-US" sz="2800" dirty="0" smtClean="0">
                <a:latin typeface="Times New Roman" panose="02020603050405020304" pitchFamily="18" charset="0"/>
                <a:ea typeface="標楷體" panose="03000509000000000000" pitchFamily="65" charset="-120"/>
              </a:rPr>
              <a:t>平均值</a:t>
            </a:r>
            <a:r>
              <a:rPr lang="zh-TW" altLang="en-US" sz="2800" dirty="0" smtClean="0">
                <a:latin typeface="標楷體"/>
                <a:ea typeface="標楷體"/>
              </a:rPr>
              <a:t>，也就是母體條件期望值      。</a:t>
            </a:r>
            <a:endParaRPr lang="en-US" altLang="zh-TW" sz="2800" dirty="0" smtClean="0">
              <a:latin typeface="Times New Roman" panose="02020603050405020304" pitchFamily="18" charset="0"/>
              <a:ea typeface="標楷體" panose="03000509000000000000" pitchFamily="65" charset="-120"/>
            </a:endParaRPr>
          </a:p>
        </p:txBody>
      </p:sp>
      <p:sp>
        <p:nvSpPr>
          <p:cNvPr id="3078" name="Rectangle 5"/>
          <p:cNvSpPr>
            <a:spLocks noChangeArrowheads="1"/>
          </p:cNvSpPr>
          <p:nvPr/>
        </p:nvSpPr>
        <p:spPr bwMode="auto">
          <a:xfrm>
            <a:off x="0" y="0"/>
            <a:ext cx="9144000" cy="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zh-TW" altLang="en-US">
              <a:ea typeface="新細明體" pitchFamily="18" charset="-120"/>
            </a:endParaRPr>
          </a:p>
        </p:txBody>
      </p:sp>
      <p:sp>
        <p:nvSpPr>
          <p:cNvPr id="3079" name="Rectangle 7"/>
          <p:cNvSpPr>
            <a:spLocks noChangeArrowheads="1"/>
          </p:cNvSpPr>
          <p:nvPr/>
        </p:nvSpPr>
        <p:spPr bwMode="auto">
          <a:xfrm>
            <a:off x="0" y="3333750"/>
            <a:ext cx="9144000" cy="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zh-TW" altLang="en-US">
              <a:ea typeface="新細明體" pitchFamily="18" charset="-120"/>
            </a:endParaRPr>
          </a:p>
        </p:txBody>
      </p:sp>
      <p:graphicFrame>
        <p:nvGraphicFramePr>
          <p:cNvPr id="39939" name="Object 3"/>
          <p:cNvGraphicFramePr>
            <a:graphicFrameLocks noChangeAspect="1"/>
          </p:cNvGraphicFramePr>
          <p:nvPr/>
        </p:nvGraphicFramePr>
        <p:xfrm>
          <a:off x="2514600" y="2286000"/>
          <a:ext cx="1143000" cy="470647"/>
        </p:xfrm>
        <a:graphic>
          <a:graphicData uri="http://schemas.openxmlformats.org/presentationml/2006/ole">
            <p:oleObj spid="_x0000_s39940" name="Equation" r:id="rId4" imgW="622030" imgH="253890" progId="Equation.3">
              <p:embed/>
            </p:oleObj>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Rectangle 2"/>
          <p:cNvSpPr>
            <a:spLocks noGrp="1" noChangeArrowheads="1"/>
          </p:cNvSpPr>
          <p:nvPr>
            <p:ph type="title"/>
          </p:nvPr>
        </p:nvSpPr>
        <p:spPr>
          <a:xfrm>
            <a:off x="228600" y="0"/>
            <a:ext cx="8229600" cy="762000"/>
          </a:xfrm>
        </p:spPr>
        <p:txBody>
          <a:bodyPr>
            <a:normAutofit/>
          </a:bodyPr>
          <a:lstStyle/>
          <a:p>
            <a:pPr algn="ctr" eaLnBrk="1" hangingPunct="1"/>
            <a:r>
              <a:rPr lang="zh-TW" altLang="en-US" sz="3600" dirty="0" smtClean="0">
                <a:latin typeface="標楷體" pitchFamily="65" charset="-120"/>
                <a:ea typeface="標楷體" pitchFamily="65" charset="-120"/>
                <a:cs typeface="Times New Roman" panose="02020603050405020304" pitchFamily="18" charset="0"/>
              </a:rPr>
              <a:t>樣本迴歸函數</a:t>
            </a:r>
            <a:r>
              <a:rPr lang="en-US" altLang="zh-TW" sz="3600" dirty="0" smtClean="0">
                <a:latin typeface="Times New Roman" panose="02020603050405020304" pitchFamily="18" charset="0"/>
                <a:ea typeface="新細明體" pitchFamily="18" charset="-120"/>
                <a:cs typeface="Times New Roman" panose="02020603050405020304" pitchFamily="18" charset="0"/>
              </a:rPr>
              <a:t>(SRF)              (1/3)</a:t>
            </a:r>
          </a:p>
        </p:txBody>
      </p:sp>
      <p:sp>
        <p:nvSpPr>
          <p:cNvPr id="2" name="投影片編號版面配置區 1"/>
          <p:cNvSpPr>
            <a:spLocks noGrp="1"/>
          </p:cNvSpPr>
          <p:nvPr>
            <p:ph type="sldNum" sz="quarter" idx="12"/>
          </p:nvPr>
        </p:nvSpPr>
        <p:spPr/>
        <p:txBody>
          <a:bodyPr>
            <a:normAutofit/>
          </a:bodyPr>
          <a:lstStyle/>
          <a:p>
            <a:fld id="{6F42FDE4-A7DD-41A7-A0A6-9B649FB43336}" type="slidenum">
              <a:rPr kumimoji="0" lang="en-US" smtClean="0"/>
              <a:pPr/>
              <a:t>8</a:t>
            </a:fld>
            <a:endParaRPr kumimoji="0" lang="en-US"/>
          </a:p>
        </p:txBody>
      </p:sp>
      <p:sp>
        <p:nvSpPr>
          <p:cNvPr id="6149" name="Rectangle 3"/>
          <p:cNvSpPr>
            <a:spLocks noGrp="1" noChangeArrowheads="1"/>
          </p:cNvSpPr>
          <p:nvPr>
            <p:ph sz="quarter" idx="1"/>
          </p:nvPr>
        </p:nvSpPr>
        <p:spPr>
          <a:xfrm>
            <a:off x="457200" y="1295400"/>
            <a:ext cx="8229600" cy="5029200"/>
          </a:xfrm>
        </p:spPr>
        <p:txBody>
          <a:bodyPr>
            <a:normAutofit/>
          </a:bodyPr>
          <a:lstStyle/>
          <a:p>
            <a:pPr algn="just">
              <a:buFont typeface="Wingdings" panose="05000000000000000000" pitchFamily="2" charset="2"/>
              <a:buChar char="n"/>
            </a:pPr>
            <a:r>
              <a:rPr lang="zh-TW" altLang="en-US" sz="2800" dirty="0" smtClean="0">
                <a:solidFill>
                  <a:schemeClr val="accent5"/>
                </a:solidFill>
                <a:latin typeface="Times New Roman" panose="02020603050405020304" pitchFamily="18" charset="0"/>
                <a:ea typeface="標楷體" panose="03000509000000000000" pitchFamily="65" charset="-120"/>
              </a:rPr>
              <a:t>迴歸分析的第一個目標是估計母體參數</a:t>
            </a:r>
            <a:r>
              <a:rPr lang="en-US" altLang="zh-TW" sz="2800" dirty="0" smtClean="0">
                <a:solidFill>
                  <a:schemeClr val="accent5"/>
                </a:solidFill>
                <a:latin typeface="Times New Roman" panose="02020603050405020304" pitchFamily="18" charset="0"/>
                <a:ea typeface="標楷體" panose="03000509000000000000" pitchFamily="65" charset="-120"/>
              </a:rPr>
              <a:t>(</a:t>
            </a:r>
            <a:r>
              <a:rPr lang="zh-TW" altLang="en-US" sz="2800" dirty="0" smtClean="0">
                <a:solidFill>
                  <a:schemeClr val="accent5"/>
                </a:solidFill>
                <a:latin typeface="Times New Roman" panose="02020603050405020304" pitchFamily="18" charset="0"/>
                <a:ea typeface="標楷體" panose="03000509000000000000" pitchFamily="65" charset="-120"/>
              </a:rPr>
              <a:t>進而估計母體條件期望值</a:t>
            </a:r>
            <a:r>
              <a:rPr lang="en-US" altLang="zh-TW" sz="2800" dirty="0" smtClean="0">
                <a:solidFill>
                  <a:schemeClr val="accent5"/>
                </a:solidFill>
                <a:latin typeface="Times New Roman" panose="02020603050405020304" pitchFamily="18" charset="0"/>
                <a:ea typeface="標楷體" panose="03000509000000000000" pitchFamily="65" charset="-120"/>
              </a:rPr>
              <a:t>)</a:t>
            </a:r>
            <a:r>
              <a:rPr lang="zh-TW" altLang="en-US" sz="2800" dirty="0" smtClean="0">
                <a:latin typeface="Times New Roman" panose="02020603050405020304" pitchFamily="18" charset="0"/>
                <a:ea typeface="標楷體" panose="03000509000000000000" pitchFamily="65" charset="-120"/>
              </a:rPr>
              <a:t>。現</a:t>
            </a:r>
            <a:r>
              <a:rPr lang="zh-TW" altLang="en-US" sz="2800" dirty="0" smtClean="0">
                <a:latin typeface="標楷體" pitchFamily="65" charset="-120"/>
                <a:ea typeface="標楷體" pitchFamily="65" charset="-120"/>
              </a:rPr>
              <a:t>從母體中隨機抽樣</a:t>
            </a:r>
            <a:r>
              <a:rPr lang="en-US" altLang="zh-TW" sz="2800" dirty="0" smtClean="0">
                <a:latin typeface="Times New Roman" pitchFamily="18" charset="0"/>
                <a:ea typeface="標楷體" pitchFamily="65" charset="-120"/>
                <a:cs typeface="Times New Roman" pitchFamily="18" charset="0"/>
              </a:rPr>
              <a:t>n</a:t>
            </a:r>
            <a:r>
              <a:rPr lang="zh-TW" altLang="en-US" sz="2800" dirty="0" smtClean="0">
                <a:latin typeface="標楷體" pitchFamily="65" charset="-120"/>
                <a:ea typeface="標楷體" pitchFamily="65" charset="-120"/>
              </a:rPr>
              <a:t>個觀察值，因為樣本資料來自符合</a:t>
            </a:r>
            <a:r>
              <a:rPr lang="en-US" altLang="zh-TW" sz="2800" dirty="0" smtClean="0">
                <a:latin typeface="Times New Roman" pitchFamily="18" charset="0"/>
                <a:ea typeface="標楷體" pitchFamily="65" charset="-120"/>
                <a:cs typeface="Times New Roman" pitchFamily="18" charset="0"/>
              </a:rPr>
              <a:t>(1)</a:t>
            </a:r>
            <a:r>
              <a:rPr lang="zh-TW" altLang="en-US" sz="2800" dirty="0" smtClean="0">
                <a:latin typeface="標楷體" pitchFamily="65" charset="-120"/>
                <a:ea typeface="標楷體" pitchFamily="65" charset="-120"/>
              </a:rPr>
              <a:t>式的母體，故可以寫成</a:t>
            </a:r>
            <a:r>
              <a:rPr lang="en-US" altLang="zh-TW" sz="2800" dirty="0" smtClean="0">
                <a:latin typeface="標楷體" pitchFamily="65" charset="-120"/>
                <a:ea typeface="標楷體" pitchFamily="65" charset="-120"/>
              </a:rPr>
              <a:t>:</a:t>
            </a:r>
          </a:p>
          <a:p>
            <a:pPr algn="just">
              <a:buFont typeface="Wingdings" panose="05000000000000000000" pitchFamily="2" charset="2"/>
              <a:buChar char="n"/>
            </a:pPr>
            <a:endParaRPr lang="en-US" altLang="zh-TW" sz="2800" dirty="0" smtClean="0">
              <a:latin typeface="標楷體" pitchFamily="65" charset="-120"/>
              <a:ea typeface="標楷體" pitchFamily="65" charset="-120"/>
            </a:endParaRPr>
          </a:p>
          <a:p>
            <a:pPr algn="just">
              <a:buNone/>
            </a:pPr>
            <a:r>
              <a:rPr lang="en-US" altLang="zh-TW" sz="2800" dirty="0" smtClean="0">
                <a:latin typeface="Times New Roman" panose="02020603050405020304" pitchFamily="18" charset="0"/>
                <a:ea typeface="標楷體" panose="03000509000000000000" pitchFamily="65" charset="-120"/>
              </a:rPr>
              <a:t>       </a:t>
            </a:r>
          </a:p>
          <a:p>
            <a:pPr algn="just">
              <a:buFont typeface="Wingdings" panose="05000000000000000000" pitchFamily="2" charset="2"/>
              <a:buChar char="n"/>
            </a:pPr>
            <a:r>
              <a:rPr lang="zh-TW" altLang="en-US" sz="2800" dirty="0" smtClean="0">
                <a:latin typeface="Times New Roman" panose="02020603050405020304" pitchFamily="18" charset="0"/>
                <a:ea typeface="標楷體" panose="03000509000000000000" pitchFamily="65" charset="-120"/>
              </a:rPr>
              <a:t>令所得到的            </a:t>
            </a:r>
            <a:r>
              <a:rPr lang="en-US" altLang="zh-TW" sz="2800" dirty="0" smtClean="0">
                <a:latin typeface="Times New Roman" panose="02020603050405020304" pitchFamily="18" charset="0"/>
                <a:ea typeface="標楷體" panose="03000509000000000000" pitchFamily="65" charset="-120"/>
              </a:rPr>
              <a:t>(</a:t>
            </a:r>
            <a:r>
              <a:rPr lang="zh-TW" altLang="en-US" sz="2800" dirty="0" smtClean="0">
                <a:latin typeface="Times New Roman" panose="02020603050405020304" pitchFamily="18" charset="0"/>
                <a:ea typeface="標楷體" panose="03000509000000000000" pitchFamily="65" charset="-120"/>
              </a:rPr>
              <a:t>母體未知數</a:t>
            </a:r>
            <a:r>
              <a:rPr lang="en-US" altLang="zh-TW" sz="2800" dirty="0" smtClean="0">
                <a:latin typeface="Times New Roman" panose="02020603050405020304" pitchFamily="18" charset="0"/>
                <a:ea typeface="標楷體" panose="03000509000000000000" pitchFamily="65" charset="-120"/>
              </a:rPr>
              <a:t>)</a:t>
            </a:r>
            <a:r>
              <a:rPr lang="zh-TW" altLang="en-US" sz="2800" dirty="0" smtClean="0">
                <a:latin typeface="Times New Roman" panose="02020603050405020304" pitchFamily="18" charset="0"/>
                <a:ea typeface="標楷體" panose="03000509000000000000" pitchFamily="65" charset="-120"/>
              </a:rPr>
              <a:t>估計為    和    ，則樣本迴歸函數可以寫成</a:t>
            </a:r>
            <a:endParaRPr lang="en-US" altLang="zh-TW" sz="2800" dirty="0" smtClean="0">
              <a:latin typeface="Times New Roman" panose="02020603050405020304" pitchFamily="18" charset="0"/>
              <a:ea typeface="標楷體" panose="03000509000000000000" pitchFamily="65" charset="-120"/>
            </a:endParaRPr>
          </a:p>
          <a:p>
            <a:pPr eaLnBrk="1" hangingPunct="1">
              <a:buFont typeface="Wingdings" panose="05000000000000000000" pitchFamily="2" charset="2"/>
              <a:buChar char="n"/>
            </a:pPr>
            <a:endParaRPr lang="en-US" altLang="zh-TW" sz="2800" dirty="0" smtClean="0">
              <a:latin typeface="Arial" charset="0"/>
              <a:ea typeface="新細明體" pitchFamily="18" charset="-120"/>
            </a:endParaRPr>
          </a:p>
        </p:txBody>
      </p:sp>
      <p:sp>
        <p:nvSpPr>
          <p:cNvPr id="6150" name="Rectangle 5"/>
          <p:cNvSpPr>
            <a:spLocks noChangeArrowheads="1"/>
          </p:cNvSpPr>
          <p:nvPr/>
        </p:nvSpPr>
        <p:spPr bwMode="auto">
          <a:xfrm>
            <a:off x="0" y="3333750"/>
            <a:ext cx="9144000" cy="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zh-TW" altLang="en-US">
              <a:ea typeface="新細明體" pitchFamily="18" charset="-120"/>
            </a:endParaRPr>
          </a:p>
        </p:txBody>
      </p:sp>
      <p:sp>
        <p:nvSpPr>
          <p:cNvPr id="6151" name="Rectangle 7"/>
          <p:cNvSpPr>
            <a:spLocks noChangeArrowheads="1"/>
          </p:cNvSpPr>
          <p:nvPr/>
        </p:nvSpPr>
        <p:spPr bwMode="auto">
          <a:xfrm>
            <a:off x="0" y="3333750"/>
            <a:ext cx="9144000" cy="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zh-TW" altLang="en-US">
              <a:ea typeface="新細明體" pitchFamily="18" charset="-120"/>
            </a:endParaRPr>
          </a:p>
        </p:txBody>
      </p:sp>
      <p:graphicFrame>
        <p:nvGraphicFramePr>
          <p:cNvPr id="6163" name="Object 19"/>
          <p:cNvGraphicFramePr>
            <a:graphicFrameLocks noChangeAspect="1"/>
          </p:cNvGraphicFramePr>
          <p:nvPr/>
        </p:nvGraphicFramePr>
        <p:xfrm>
          <a:off x="1828800" y="2895600"/>
          <a:ext cx="5005387" cy="533400"/>
        </p:xfrm>
        <a:graphic>
          <a:graphicData uri="http://schemas.openxmlformats.org/presentationml/2006/ole">
            <p:oleObj spid="_x0000_s6168" name="Equation" r:id="rId4" imgW="2171700" imgH="228600" progId="Equation.3">
              <p:embed/>
            </p:oleObj>
          </a:graphicData>
        </a:graphic>
      </p:graphicFrame>
      <p:sp>
        <p:nvSpPr>
          <p:cNvPr id="11" name="矩形 10"/>
          <p:cNvSpPr/>
          <p:nvPr/>
        </p:nvSpPr>
        <p:spPr>
          <a:xfrm>
            <a:off x="2667000" y="3657600"/>
            <a:ext cx="1140056" cy="461665"/>
          </a:xfrm>
          <a:prstGeom prst="rect">
            <a:avLst/>
          </a:prstGeom>
        </p:spPr>
        <p:txBody>
          <a:bodyPr wrap="none">
            <a:spAutoFit/>
          </a:bodyPr>
          <a:lstStyle/>
          <a:p>
            <a:r>
              <a:rPr lang="el-GR" altLang="zh-TW" dirty="0" smtClean="0">
                <a:latin typeface="Times New Roman" panose="02020603050405020304" pitchFamily="18" charset="0"/>
                <a:ea typeface="標楷體" panose="03000509000000000000" pitchFamily="65" charset="-120"/>
              </a:rPr>
              <a:t>β</a:t>
            </a:r>
            <a:r>
              <a:rPr lang="en-US" altLang="zh-TW" baseline="-25000" dirty="0" smtClean="0">
                <a:latin typeface="Times New Roman" panose="02020603050405020304" pitchFamily="18" charset="0"/>
                <a:ea typeface="標楷體" panose="03000509000000000000" pitchFamily="65" charset="-120"/>
              </a:rPr>
              <a:t>0</a:t>
            </a:r>
            <a:r>
              <a:rPr lang="zh-TW" altLang="en-US" baseline="-25000" dirty="0" smtClean="0">
                <a:latin typeface="Times New Roman" panose="02020603050405020304" pitchFamily="18" charset="0"/>
                <a:ea typeface="標楷體" panose="03000509000000000000" pitchFamily="65" charset="-120"/>
              </a:rPr>
              <a:t> </a:t>
            </a:r>
            <a:r>
              <a:rPr lang="zh-TW" altLang="en-US" dirty="0" smtClean="0">
                <a:latin typeface="Times New Roman" panose="02020603050405020304" pitchFamily="18" charset="0"/>
                <a:ea typeface="標楷體" panose="03000509000000000000" pitchFamily="65" charset="-120"/>
              </a:rPr>
              <a:t>與</a:t>
            </a:r>
            <a:r>
              <a:rPr lang="el-GR" altLang="zh-TW" dirty="0" smtClean="0">
                <a:latin typeface="Times New Roman" panose="02020603050405020304" pitchFamily="18" charset="0"/>
                <a:ea typeface="標楷體" panose="03000509000000000000" pitchFamily="65" charset="-120"/>
              </a:rPr>
              <a:t>β</a:t>
            </a:r>
            <a:r>
              <a:rPr lang="en-US" altLang="zh-TW" baseline="-25000" dirty="0" smtClean="0">
                <a:latin typeface="Times New Roman" panose="02020603050405020304" pitchFamily="18" charset="0"/>
                <a:ea typeface="標楷體" panose="03000509000000000000" pitchFamily="65" charset="-120"/>
              </a:rPr>
              <a:t>1</a:t>
            </a:r>
            <a:r>
              <a:rPr lang="en-US" altLang="zh-TW" dirty="0" smtClean="0">
                <a:solidFill>
                  <a:srgbClr val="FF0000"/>
                </a:solidFill>
                <a:latin typeface="Times New Roman" panose="02020603050405020304" pitchFamily="18" charset="0"/>
                <a:ea typeface="標楷體" panose="03000509000000000000" pitchFamily="65" charset="-120"/>
              </a:rPr>
              <a:t> </a:t>
            </a:r>
            <a:endParaRPr lang="zh-TW" altLang="en-US" dirty="0"/>
          </a:p>
        </p:txBody>
      </p:sp>
      <p:graphicFrame>
        <p:nvGraphicFramePr>
          <p:cNvPr id="6164" name="Object 20"/>
          <p:cNvGraphicFramePr>
            <a:graphicFrameLocks noChangeAspect="1"/>
          </p:cNvGraphicFramePr>
          <p:nvPr/>
        </p:nvGraphicFramePr>
        <p:xfrm>
          <a:off x="6629400" y="3733800"/>
          <a:ext cx="457200" cy="464654"/>
        </p:xfrm>
        <a:graphic>
          <a:graphicData uri="http://schemas.openxmlformats.org/presentationml/2006/ole">
            <p:oleObj spid="_x0000_s6169" name="Equation" r:id="rId5" imgW="253780" imgH="253780" progId="Equation.3">
              <p:embed/>
            </p:oleObj>
          </a:graphicData>
        </a:graphic>
      </p:graphicFrame>
      <p:graphicFrame>
        <p:nvGraphicFramePr>
          <p:cNvPr id="6166" name="Object 22"/>
          <p:cNvGraphicFramePr>
            <a:graphicFrameLocks noChangeAspect="1"/>
          </p:cNvGraphicFramePr>
          <p:nvPr/>
        </p:nvGraphicFramePr>
        <p:xfrm>
          <a:off x="7391400" y="3733800"/>
          <a:ext cx="434975" cy="442912"/>
        </p:xfrm>
        <a:graphic>
          <a:graphicData uri="http://schemas.openxmlformats.org/presentationml/2006/ole">
            <p:oleObj spid="_x0000_s6170" name="Equation" r:id="rId6" imgW="241195" imgH="241195" progId="Equation.3">
              <p:embed/>
            </p:oleObj>
          </a:graphicData>
        </a:graphic>
      </p:graphicFrame>
      <p:graphicFrame>
        <p:nvGraphicFramePr>
          <p:cNvPr id="6167" name="Object 23"/>
          <p:cNvGraphicFramePr>
            <a:graphicFrameLocks noChangeAspect="1"/>
          </p:cNvGraphicFramePr>
          <p:nvPr/>
        </p:nvGraphicFramePr>
        <p:xfrm>
          <a:off x="1447800" y="4800600"/>
          <a:ext cx="6647234" cy="609600"/>
        </p:xfrm>
        <a:graphic>
          <a:graphicData uri="http://schemas.openxmlformats.org/presentationml/2006/ole">
            <p:oleObj spid="_x0000_s6171" name="Equation" r:id="rId7" imgW="1637589" imgH="253890" progId="Equation.3">
              <p:embed/>
            </p:oleObj>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80" name="Rectangle 2"/>
          <p:cNvSpPr>
            <a:spLocks noGrp="1" noChangeArrowheads="1"/>
          </p:cNvSpPr>
          <p:nvPr>
            <p:ph type="title"/>
          </p:nvPr>
        </p:nvSpPr>
        <p:spPr>
          <a:xfrm>
            <a:off x="304800" y="0"/>
            <a:ext cx="8229600" cy="792162"/>
          </a:xfrm>
        </p:spPr>
        <p:txBody>
          <a:bodyPr>
            <a:normAutofit/>
          </a:bodyPr>
          <a:lstStyle/>
          <a:p>
            <a:pPr algn="ctr" eaLnBrk="1" hangingPunct="1"/>
            <a:r>
              <a:rPr lang="zh-TW" altLang="en-US" sz="3600" dirty="0" smtClean="0">
                <a:latin typeface="標楷體" pitchFamily="65" charset="-120"/>
                <a:ea typeface="標楷體" pitchFamily="65" charset="-120"/>
                <a:cs typeface="Times New Roman" panose="02020603050405020304" pitchFamily="18" charset="0"/>
              </a:rPr>
              <a:t>樣本迴歸函數</a:t>
            </a:r>
            <a:r>
              <a:rPr lang="en-US" altLang="zh-TW" sz="3600" dirty="0" smtClean="0">
                <a:latin typeface="Times New Roman" panose="02020603050405020304" pitchFamily="18" charset="0"/>
                <a:ea typeface="新細明體" pitchFamily="18" charset="-120"/>
                <a:cs typeface="Times New Roman" panose="02020603050405020304" pitchFamily="18" charset="0"/>
              </a:rPr>
              <a:t>(SRF)          (2/3)</a:t>
            </a:r>
            <a:endParaRPr lang="zh-TW" altLang="en-US" sz="3600" dirty="0" smtClean="0">
              <a:latin typeface="Times New Roman" panose="02020603050405020304" pitchFamily="18" charset="0"/>
              <a:ea typeface="新細明體" pitchFamily="18" charset="-120"/>
              <a:cs typeface="Times New Roman" panose="02020603050405020304" pitchFamily="18" charset="0"/>
            </a:endParaRPr>
          </a:p>
        </p:txBody>
      </p:sp>
      <p:sp>
        <p:nvSpPr>
          <p:cNvPr id="2" name="投影片編號版面配置區 1"/>
          <p:cNvSpPr>
            <a:spLocks noGrp="1"/>
          </p:cNvSpPr>
          <p:nvPr>
            <p:ph type="sldNum" sz="quarter" idx="12"/>
          </p:nvPr>
        </p:nvSpPr>
        <p:spPr/>
        <p:txBody>
          <a:bodyPr>
            <a:normAutofit/>
          </a:bodyPr>
          <a:lstStyle/>
          <a:p>
            <a:fld id="{6F42FDE4-A7DD-41A7-A0A6-9B649FB43336}" type="slidenum">
              <a:rPr kumimoji="0" lang="en-US" smtClean="0"/>
              <a:pPr/>
              <a:t>9</a:t>
            </a:fld>
            <a:endParaRPr kumimoji="0" lang="en-US"/>
          </a:p>
        </p:txBody>
      </p:sp>
      <p:sp>
        <p:nvSpPr>
          <p:cNvPr id="7181" name="Rectangle 3"/>
          <p:cNvSpPr>
            <a:spLocks noGrp="1" noChangeArrowheads="1"/>
          </p:cNvSpPr>
          <p:nvPr>
            <p:ph sz="quarter" idx="1"/>
          </p:nvPr>
        </p:nvSpPr>
        <p:spPr>
          <a:xfrm>
            <a:off x="381000" y="1143000"/>
            <a:ext cx="8382000" cy="5181600"/>
          </a:xfrm>
        </p:spPr>
        <p:txBody>
          <a:bodyPr>
            <a:noAutofit/>
          </a:bodyPr>
          <a:lstStyle/>
          <a:p>
            <a:pPr algn="just">
              <a:buFont typeface="Wingdings" pitchFamily="2" charset="2"/>
              <a:buChar char="Ø"/>
            </a:pPr>
            <a:r>
              <a:rPr lang="en-US" altLang="zh-TW" sz="3600" dirty="0" smtClean="0">
                <a:latin typeface="Times New Roman" panose="02020603050405020304" pitchFamily="18" charset="0"/>
                <a:ea typeface="標楷體" panose="03000509000000000000" pitchFamily="65" charset="-120"/>
              </a:rPr>
              <a:t>         :</a:t>
            </a:r>
            <a:r>
              <a:rPr lang="zh-TW" altLang="en-US" sz="3600" dirty="0" smtClean="0">
                <a:latin typeface="Times New Roman" panose="02020603050405020304" pitchFamily="18" charset="0"/>
                <a:ea typeface="標楷體" panose="03000509000000000000" pitchFamily="65" charset="-120"/>
              </a:rPr>
              <a:t> </a:t>
            </a:r>
            <a:r>
              <a:rPr lang="zh-TW" altLang="en-US" sz="2800" dirty="0" smtClean="0">
                <a:latin typeface="Times New Roman" panose="02020603050405020304" pitchFamily="18" charset="0"/>
                <a:ea typeface="標楷體" panose="03000509000000000000" pitchFamily="65" charset="-120"/>
              </a:rPr>
              <a:t>母體條件期望值             的估計式</a:t>
            </a:r>
            <a:r>
              <a:rPr lang="en-US" altLang="zh-TW" sz="2800" dirty="0" smtClean="0">
                <a:latin typeface="Times New Roman" panose="02020603050405020304" pitchFamily="18" charset="0"/>
                <a:ea typeface="標楷體" panose="03000509000000000000" pitchFamily="65" charset="-120"/>
              </a:rPr>
              <a:t>(estimator)</a:t>
            </a:r>
          </a:p>
          <a:p>
            <a:pPr algn="just" eaLnBrk="1" hangingPunct="1">
              <a:buFont typeface="Wingdings" pitchFamily="2" charset="2"/>
              <a:buNone/>
            </a:pPr>
            <a:r>
              <a:rPr lang="en-US" altLang="zh-TW" sz="2800" dirty="0" smtClean="0">
                <a:latin typeface="Times New Roman" panose="02020603050405020304" pitchFamily="18" charset="0"/>
                <a:ea typeface="標楷體" panose="03000509000000000000" pitchFamily="65" charset="-120"/>
              </a:rPr>
              <a:t>                :       </a:t>
            </a:r>
            <a:r>
              <a:rPr lang="zh-TW" altLang="en-US" sz="2800" dirty="0" smtClean="0">
                <a:latin typeface="Times New Roman" panose="02020603050405020304" pitchFamily="18" charset="0"/>
                <a:ea typeface="標楷體" panose="03000509000000000000" pitchFamily="65" charset="-120"/>
              </a:rPr>
              <a:t>的估計式</a:t>
            </a:r>
            <a:r>
              <a:rPr lang="en-US" altLang="zh-TW" sz="2800" dirty="0" smtClean="0">
                <a:latin typeface="Times New Roman" panose="02020603050405020304" pitchFamily="18" charset="0"/>
                <a:ea typeface="標楷體" panose="03000509000000000000" pitchFamily="65" charset="-120"/>
              </a:rPr>
              <a:t>                                   </a:t>
            </a:r>
          </a:p>
          <a:p>
            <a:pPr algn="just" eaLnBrk="1" hangingPunct="1">
              <a:buFont typeface="Wingdings" pitchFamily="2" charset="2"/>
              <a:buNone/>
            </a:pPr>
            <a:r>
              <a:rPr lang="en-US" altLang="zh-TW" sz="2800" dirty="0" smtClean="0">
                <a:latin typeface="Times New Roman" panose="02020603050405020304" pitchFamily="18" charset="0"/>
                <a:ea typeface="標楷體" panose="03000509000000000000" pitchFamily="65" charset="-120"/>
              </a:rPr>
              <a:t>                :       </a:t>
            </a:r>
            <a:r>
              <a:rPr lang="zh-TW" altLang="en-US" sz="2800" dirty="0" smtClean="0">
                <a:latin typeface="Times New Roman" panose="02020603050405020304" pitchFamily="18" charset="0"/>
                <a:ea typeface="標楷體" panose="03000509000000000000" pitchFamily="65" charset="-120"/>
              </a:rPr>
              <a:t>的估計式</a:t>
            </a:r>
            <a:r>
              <a:rPr lang="en-US" altLang="zh-TW" sz="2800" dirty="0" smtClean="0">
                <a:latin typeface="Times New Roman" panose="02020603050405020304" pitchFamily="18" charset="0"/>
                <a:ea typeface="標楷體" panose="03000509000000000000" pitchFamily="65" charset="-120"/>
              </a:rPr>
              <a:t> </a:t>
            </a:r>
          </a:p>
          <a:p>
            <a:pPr algn="just">
              <a:buNone/>
            </a:pPr>
            <a:r>
              <a:rPr lang="en-US" altLang="zh-TW" sz="2800" dirty="0" smtClean="0">
                <a:latin typeface="Times New Roman" panose="02020603050405020304" pitchFamily="18" charset="0"/>
                <a:ea typeface="標楷體" panose="03000509000000000000" pitchFamily="65" charset="-120"/>
              </a:rPr>
              <a:t>                : </a:t>
            </a:r>
            <a:r>
              <a:rPr lang="zh-TW" altLang="en-US" sz="2800" dirty="0" smtClean="0">
                <a:latin typeface="Times New Roman" panose="02020603050405020304" pitchFamily="18" charset="0"/>
                <a:ea typeface="標楷體" panose="03000509000000000000" pitchFamily="65" charset="-120"/>
              </a:rPr>
              <a:t>稱為殘差</a:t>
            </a:r>
            <a:r>
              <a:rPr lang="en-US" altLang="zh-TW" sz="2800" dirty="0" smtClean="0">
                <a:latin typeface="Times New Roman" panose="02020603050405020304" pitchFamily="18" charset="0"/>
                <a:ea typeface="標楷體" panose="03000509000000000000" pitchFamily="65" charset="-120"/>
              </a:rPr>
              <a:t>(</a:t>
            </a:r>
            <a:r>
              <a:rPr lang="en-US" altLang="zh-TW" sz="2800" u="sng" dirty="0" smtClean="0">
                <a:solidFill>
                  <a:srgbClr val="FF0000"/>
                </a:solidFill>
                <a:latin typeface="Times New Roman" panose="02020603050405020304" pitchFamily="18" charset="0"/>
                <a:ea typeface="標楷體" panose="03000509000000000000" pitchFamily="65" charset="-120"/>
              </a:rPr>
              <a:t>residual) </a:t>
            </a:r>
            <a:r>
              <a:rPr lang="zh-TW" altLang="en-US" sz="2800" dirty="0" smtClean="0">
                <a:latin typeface="Times New Roman" panose="02020603050405020304" pitchFamily="18" charset="0"/>
                <a:ea typeface="標楷體" panose="03000509000000000000" pitchFamily="65" charset="-120"/>
              </a:rPr>
              <a:t>，是誤差    的估計式           </a:t>
            </a:r>
            <a:endParaRPr lang="en-US" altLang="zh-TW" sz="2800" dirty="0" smtClean="0">
              <a:latin typeface="Times New Roman" panose="02020603050405020304" pitchFamily="18" charset="0"/>
              <a:ea typeface="標楷體" panose="03000509000000000000" pitchFamily="65" charset="-120"/>
            </a:endParaRPr>
          </a:p>
          <a:p>
            <a:pPr algn="just">
              <a:buNone/>
            </a:pPr>
            <a:r>
              <a:rPr lang="en-US" altLang="zh-TW" sz="2800" dirty="0" smtClean="0">
                <a:latin typeface="Times New Roman" panose="02020603050405020304" pitchFamily="18" charset="0"/>
                <a:ea typeface="標楷體" panose="03000509000000000000" pitchFamily="65" charset="-120"/>
              </a:rPr>
              <a:t>                  </a:t>
            </a:r>
          </a:p>
          <a:p>
            <a:pPr algn="just">
              <a:buFont typeface="Wingdings" pitchFamily="2" charset="2"/>
              <a:buChar char="n"/>
            </a:pPr>
            <a:r>
              <a:rPr lang="zh-TW" altLang="en-US" sz="2800" dirty="0" smtClean="0">
                <a:latin typeface="Times New Roman" panose="02020603050405020304" pitchFamily="18" charset="0"/>
                <a:ea typeface="標楷體" panose="03000509000000000000" pitchFamily="65" charset="-120"/>
              </a:rPr>
              <a:t>樣本迴歸線</a:t>
            </a:r>
            <a:r>
              <a:rPr lang="en-US" altLang="zh-TW" sz="2800" dirty="0" smtClean="0">
                <a:latin typeface="Times New Roman" panose="02020603050405020304" pitchFamily="18" charset="0"/>
                <a:ea typeface="標楷體" panose="03000509000000000000" pitchFamily="65" charset="-120"/>
              </a:rPr>
              <a:t>(sample regression line, SRL)</a:t>
            </a:r>
            <a:r>
              <a:rPr lang="zh-TW" altLang="en-US" sz="2800" dirty="0" smtClean="0">
                <a:latin typeface="Times New Roman" panose="02020603050405020304" pitchFamily="18" charset="0"/>
                <a:ea typeface="標楷體" panose="03000509000000000000" pitchFamily="65" charset="-120"/>
              </a:rPr>
              <a:t>代表根據估計結果，在樣本中每一個</a:t>
            </a:r>
            <a:r>
              <a:rPr lang="en-US" altLang="zh-TW" sz="2800" dirty="0" smtClean="0">
                <a:latin typeface="Times New Roman" panose="02020603050405020304" pitchFamily="18" charset="0"/>
                <a:ea typeface="標楷體" panose="03000509000000000000" pitchFamily="65" charset="-120"/>
              </a:rPr>
              <a:t>X</a:t>
            </a:r>
            <a:r>
              <a:rPr lang="zh-TW" altLang="en-US" sz="2800" dirty="0" smtClean="0">
                <a:latin typeface="Times New Roman" panose="02020603050405020304" pitchFamily="18" charset="0"/>
                <a:ea typeface="標楷體" panose="03000509000000000000" pitchFamily="65" charset="-120"/>
              </a:rPr>
              <a:t>值所對應的</a:t>
            </a:r>
            <a:r>
              <a:rPr lang="en-US" altLang="zh-TW" sz="2800" dirty="0" smtClean="0">
                <a:latin typeface="Times New Roman" panose="02020603050405020304" pitchFamily="18" charset="0"/>
                <a:ea typeface="標楷體" panose="03000509000000000000" pitchFamily="65" charset="-120"/>
              </a:rPr>
              <a:t>Y</a:t>
            </a:r>
            <a:r>
              <a:rPr lang="zh-TW" altLang="en-US" sz="2800" dirty="0" smtClean="0">
                <a:latin typeface="Times New Roman" panose="02020603050405020304" pitchFamily="18" charset="0"/>
                <a:ea typeface="標楷體" panose="03000509000000000000" pitchFamily="65" charset="-120"/>
              </a:rPr>
              <a:t>平均值，即樣本</a:t>
            </a:r>
            <a:r>
              <a:rPr lang="en-US" altLang="zh-TW" sz="2800" dirty="0" smtClean="0">
                <a:latin typeface="Times New Roman" panose="02020603050405020304" pitchFamily="18" charset="0"/>
                <a:ea typeface="標楷體" panose="03000509000000000000" pitchFamily="65" charset="-120"/>
              </a:rPr>
              <a:t>(</a:t>
            </a:r>
            <a:r>
              <a:rPr lang="zh-TW" altLang="en-US" sz="2800" dirty="0" smtClean="0">
                <a:latin typeface="Times New Roman" panose="02020603050405020304" pitchFamily="18" charset="0"/>
                <a:ea typeface="標楷體" panose="03000509000000000000" pitchFamily="65" charset="-120"/>
              </a:rPr>
              <a:t>條件</a:t>
            </a:r>
            <a:r>
              <a:rPr lang="en-US" altLang="zh-TW" sz="2800" dirty="0" smtClean="0">
                <a:latin typeface="Times New Roman" panose="02020603050405020304" pitchFamily="18" charset="0"/>
                <a:ea typeface="標楷體" panose="03000509000000000000" pitchFamily="65" charset="-120"/>
              </a:rPr>
              <a:t>)</a:t>
            </a:r>
            <a:r>
              <a:rPr lang="zh-TW" altLang="en-US" sz="2800" dirty="0" smtClean="0">
                <a:latin typeface="Times New Roman" panose="02020603050405020304" pitchFamily="18" charset="0"/>
                <a:ea typeface="標楷體" panose="03000509000000000000" pitchFamily="65" charset="-120"/>
              </a:rPr>
              <a:t>平均值   。</a:t>
            </a:r>
            <a:endParaRPr lang="en-US" altLang="zh-TW" sz="2800" dirty="0" smtClean="0">
              <a:latin typeface="Times New Roman" panose="02020603050405020304" pitchFamily="18" charset="0"/>
              <a:ea typeface="標楷體" panose="03000509000000000000" pitchFamily="65" charset="-120"/>
            </a:endParaRPr>
          </a:p>
        </p:txBody>
      </p:sp>
      <p:sp>
        <p:nvSpPr>
          <p:cNvPr id="7182" name="Rectangle 5"/>
          <p:cNvSpPr>
            <a:spLocks noChangeArrowheads="1"/>
          </p:cNvSpPr>
          <p:nvPr/>
        </p:nvSpPr>
        <p:spPr bwMode="auto">
          <a:xfrm>
            <a:off x="0" y="3319463"/>
            <a:ext cx="9144000" cy="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zh-TW" altLang="en-US">
              <a:ea typeface="新細明體" pitchFamily="18" charset="-120"/>
            </a:endParaRPr>
          </a:p>
        </p:txBody>
      </p:sp>
      <p:sp>
        <p:nvSpPr>
          <p:cNvPr id="7183" name="Rectangle 7"/>
          <p:cNvSpPr>
            <a:spLocks noChangeArrowheads="1"/>
          </p:cNvSpPr>
          <p:nvPr/>
        </p:nvSpPr>
        <p:spPr bwMode="auto">
          <a:xfrm>
            <a:off x="0" y="0"/>
            <a:ext cx="9144000" cy="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zh-TW" altLang="en-US">
              <a:ea typeface="新細明體" pitchFamily="18" charset="-120"/>
            </a:endParaRPr>
          </a:p>
        </p:txBody>
      </p:sp>
      <p:graphicFrame>
        <p:nvGraphicFramePr>
          <p:cNvPr id="7171" name="Object 6"/>
          <p:cNvGraphicFramePr>
            <a:graphicFrameLocks noChangeAspect="1"/>
          </p:cNvGraphicFramePr>
          <p:nvPr/>
        </p:nvGraphicFramePr>
        <p:xfrm>
          <a:off x="1219200" y="1219200"/>
          <a:ext cx="347663" cy="533400"/>
        </p:xfrm>
        <a:graphic>
          <a:graphicData uri="http://schemas.openxmlformats.org/presentationml/2006/ole">
            <p:oleObj spid="_x0000_s7256" name="方程式" r:id="rId4" imgW="139579" imgH="215713" progId="Equation.3">
              <p:embed/>
            </p:oleObj>
          </a:graphicData>
        </a:graphic>
      </p:graphicFrame>
      <p:sp>
        <p:nvSpPr>
          <p:cNvPr id="7184" name="Rectangle 9"/>
          <p:cNvSpPr>
            <a:spLocks noChangeArrowheads="1"/>
          </p:cNvSpPr>
          <p:nvPr/>
        </p:nvSpPr>
        <p:spPr bwMode="auto">
          <a:xfrm>
            <a:off x="0" y="3319463"/>
            <a:ext cx="9144000" cy="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zh-TW" altLang="en-US">
              <a:ea typeface="新細明體" pitchFamily="18" charset="-120"/>
            </a:endParaRPr>
          </a:p>
        </p:txBody>
      </p:sp>
      <p:graphicFrame>
        <p:nvGraphicFramePr>
          <p:cNvPr id="7172" name="Object 8"/>
          <p:cNvGraphicFramePr>
            <a:graphicFrameLocks noChangeAspect="1"/>
          </p:cNvGraphicFramePr>
          <p:nvPr>
            <p:extLst>
              <p:ext uri="{D42A27DB-BD31-4B8C-83A1-F6EECF244321}">
                <p14:modId xmlns="" xmlns:p14="http://schemas.microsoft.com/office/powerpoint/2010/main" val="902141339"/>
              </p:ext>
            </p:extLst>
          </p:nvPr>
        </p:nvGraphicFramePr>
        <p:xfrm>
          <a:off x="4572000" y="1295400"/>
          <a:ext cx="1136342" cy="457200"/>
        </p:xfrm>
        <a:graphic>
          <a:graphicData uri="http://schemas.openxmlformats.org/presentationml/2006/ole">
            <p:oleObj spid="_x0000_s7257" name="方程式" r:id="rId5" imgW="545626" imgH="215713" progId="Equation.3">
              <p:embed/>
            </p:oleObj>
          </a:graphicData>
        </a:graphic>
      </p:graphicFrame>
      <p:graphicFrame>
        <p:nvGraphicFramePr>
          <p:cNvPr id="7173" name="Object 13"/>
          <p:cNvGraphicFramePr>
            <a:graphicFrameLocks noChangeAspect="1"/>
          </p:cNvGraphicFramePr>
          <p:nvPr>
            <p:extLst>
              <p:ext uri="{D42A27DB-BD31-4B8C-83A1-F6EECF244321}">
                <p14:modId xmlns="" xmlns:p14="http://schemas.microsoft.com/office/powerpoint/2010/main" val="1221303753"/>
              </p:ext>
            </p:extLst>
          </p:nvPr>
        </p:nvGraphicFramePr>
        <p:xfrm>
          <a:off x="2027238" y="1782763"/>
          <a:ext cx="449262" cy="549275"/>
        </p:xfrm>
        <a:graphic>
          <a:graphicData uri="http://schemas.openxmlformats.org/presentationml/2006/ole">
            <p:oleObj spid="_x0000_s7258" name="Equation" r:id="rId6" imgW="190500" imgH="228600" progId="Equation.3">
              <p:embed/>
            </p:oleObj>
          </a:graphicData>
        </a:graphic>
      </p:graphicFrame>
      <p:graphicFrame>
        <p:nvGraphicFramePr>
          <p:cNvPr id="7175" name="Object 11"/>
          <p:cNvGraphicFramePr>
            <a:graphicFrameLocks noChangeAspect="1"/>
          </p:cNvGraphicFramePr>
          <p:nvPr/>
        </p:nvGraphicFramePr>
        <p:xfrm>
          <a:off x="1143000" y="1676400"/>
          <a:ext cx="468312" cy="609600"/>
        </p:xfrm>
        <a:graphic>
          <a:graphicData uri="http://schemas.openxmlformats.org/presentationml/2006/ole">
            <p:oleObj spid="_x0000_s7259" name="Equation" r:id="rId7" imgW="190417" imgH="253890" progId="Equation.3">
              <p:embed/>
            </p:oleObj>
          </a:graphicData>
        </a:graphic>
      </p:graphicFrame>
      <p:sp>
        <p:nvSpPr>
          <p:cNvPr id="7185" name="Rectangle 14"/>
          <p:cNvSpPr>
            <a:spLocks noChangeArrowheads="1"/>
          </p:cNvSpPr>
          <p:nvPr/>
        </p:nvSpPr>
        <p:spPr bwMode="auto">
          <a:xfrm>
            <a:off x="0" y="2636838"/>
            <a:ext cx="9144000" cy="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zh-TW" altLang="en-US">
              <a:ea typeface="新細明體" pitchFamily="18" charset="-120"/>
            </a:endParaRPr>
          </a:p>
        </p:txBody>
      </p:sp>
      <p:sp>
        <p:nvSpPr>
          <p:cNvPr id="7186" name="Rectangle 15"/>
          <p:cNvSpPr>
            <a:spLocks noChangeArrowheads="1"/>
          </p:cNvSpPr>
          <p:nvPr/>
        </p:nvSpPr>
        <p:spPr bwMode="auto">
          <a:xfrm>
            <a:off x="4648200" y="2971800"/>
            <a:ext cx="222250" cy="2746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r>
              <a:rPr lang="zh-TW" altLang="en-US" sz="1200">
                <a:latin typeface="Times New Roman" pitchFamily="18" charset="0"/>
                <a:ea typeface="新細明體" pitchFamily="18" charset="-120"/>
                <a:cs typeface="Times New Roman" pitchFamily="18" charset="0"/>
              </a:rPr>
              <a:t> </a:t>
            </a:r>
            <a:endParaRPr lang="zh-TW" altLang="en-US">
              <a:latin typeface="Times New Roman" pitchFamily="18" charset="0"/>
              <a:ea typeface="新細明體" pitchFamily="18" charset="-120"/>
              <a:cs typeface="Times New Roman" pitchFamily="18" charset="0"/>
            </a:endParaRPr>
          </a:p>
        </p:txBody>
      </p:sp>
      <p:sp>
        <p:nvSpPr>
          <p:cNvPr id="7187" name="Rectangle 16"/>
          <p:cNvSpPr>
            <a:spLocks noChangeArrowheads="1"/>
          </p:cNvSpPr>
          <p:nvPr/>
        </p:nvSpPr>
        <p:spPr bwMode="auto">
          <a:xfrm>
            <a:off x="0" y="3292475"/>
            <a:ext cx="222250" cy="2746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r>
              <a:rPr lang="zh-TW" altLang="en-US" sz="1200">
                <a:latin typeface="Times New Roman" pitchFamily="18" charset="0"/>
                <a:ea typeface="新細明體" pitchFamily="18" charset="-120"/>
                <a:cs typeface="Times New Roman" pitchFamily="18" charset="0"/>
              </a:rPr>
              <a:t> </a:t>
            </a:r>
            <a:endParaRPr lang="zh-TW" altLang="en-US">
              <a:latin typeface="Times New Roman" pitchFamily="18" charset="0"/>
              <a:ea typeface="新細明體" pitchFamily="18" charset="-120"/>
              <a:cs typeface="Times New Roman" pitchFamily="18" charset="0"/>
            </a:endParaRPr>
          </a:p>
        </p:txBody>
      </p:sp>
      <p:sp>
        <p:nvSpPr>
          <p:cNvPr id="7188" name="Rectangle 17"/>
          <p:cNvSpPr>
            <a:spLocks noChangeArrowheads="1"/>
          </p:cNvSpPr>
          <p:nvPr/>
        </p:nvSpPr>
        <p:spPr bwMode="auto">
          <a:xfrm>
            <a:off x="2057400" y="3124200"/>
            <a:ext cx="222250" cy="2746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r>
              <a:rPr lang="zh-TW" altLang="en-US" sz="1200">
                <a:latin typeface="Times New Roman" pitchFamily="18" charset="0"/>
                <a:ea typeface="新細明體" pitchFamily="18" charset="-120"/>
                <a:cs typeface="Times New Roman" pitchFamily="18" charset="0"/>
              </a:rPr>
              <a:t> </a:t>
            </a:r>
            <a:endParaRPr lang="zh-TW" altLang="en-US">
              <a:latin typeface="Times New Roman" pitchFamily="18" charset="0"/>
              <a:ea typeface="新細明體" pitchFamily="18" charset="-120"/>
              <a:cs typeface="Times New Roman" pitchFamily="18" charset="0"/>
            </a:endParaRPr>
          </a:p>
        </p:txBody>
      </p:sp>
      <p:sp>
        <p:nvSpPr>
          <p:cNvPr id="7189" name="Rectangle 19"/>
          <p:cNvSpPr>
            <a:spLocks noChangeArrowheads="1"/>
          </p:cNvSpPr>
          <p:nvPr/>
        </p:nvSpPr>
        <p:spPr bwMode="auto">
          <a:xfrm>
            <a:off x="0" y="0"/>
            <a:ext cx="9144000" cy="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zh-TW" altLang="en-US">
              <a:ea typeface="新細明體" pitchFamily="18" charset="-120"/>
            </a:endParaRPr>
          </a:p>
        </p:txBody>
      </p:sp>
      <p:sp>
        <p:nvSpPr>
          <p:cNvPr id="7190" name="Rectangle 21"/>
          <p:cNvSpPr>
            <a:spLocks noChangeArrowheads="1"/>
          </p:cNvSpPr>
          <p:nvPr/>
        </p:nvSpPr>
        <p:spPr bwMode="auto">
          <a:xfrm>
            <a:off x="0" y="3333750"/>
            <a:ext cx="9144000" cy="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zh-TW" altLang="en-US">
              <a:ea typeface="新細明體" pitchFamily="18" charset="-120"/>
            </a:endParaRPr>
          </a:p>
        </p:txBody>
      </p:sp>
      <p:sp>
        <p:nvSpPr>
          <p:cNvPr id="7191" name="Rectangle 23"/>
          <p:cNvSpPr>
            <a:spLocks noChangeArrowheads="1"/>
          </p:cNvSpPr>
          <p:nvPr/>
        </p:nvSpPr>
        <p:spPr bwMode="auto">
          <a:xfrm>
            <a:off x="0" y="3333750"/>
            <a:ext cx="9144000" cy="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zh-TW" altLang="en-US">
              <a:ea typeface="新細明體" pitchFamily="18" charset="-120"/>
            </a:endParaRPr>
          </a:p>
        </p:txBody>
      </p:sp>
      <p:graphicFrame>
        <p:nvGraphicFramePr>
          <p:cNvPr id="7245" name="Object 77"/>
          <p:cNvGraphicFramePr>
            <a:graphicFrameLocks noChangeAspect="1"/>
          </p:cNvGraphicFramePr>
          <p:nvPr/>
        </p:nvGraphicFramePr>
        <p:xfrm>
          <a:off x="1143000" y="2209800"/>
          <a:ext cx="436563" cy="579437"/>
        </p:xfrm>
        <a:graphic>
          <a:graphicData uri="http://schemas.openxmlformats.org/presentationml/2006/ole">
            <p:oleObj spid="_x0000_s7260" name="Equation" r:id="rId8" imgW="177646" imgH="241091" progId="Equation.3">
              <p:embed/>
            </p:oleObj>
          </a:graphicData>
        </a:graphic>
      </p:graphicFrame>
      <p:graphicFrame>
        <p:nvGraphicFramePr>
          <p:cNvPr id="7247" name="Object 79"/>
          <p:cNvGraphicFramePr>
            <a:graphicFrameLocks noChangeAspect="1"/>
          </p:cNvGraphicFramePr>
          <p:nvPr/>
        </p:nvGraphicFramePr>
        <p:xfrm>
          <a:off x="2057400" y="2286000"/>
          <a:ext cx="420687" cy="517525"/>
        </p:xfrm>
        <a:graphic>
          <a:graphicData uri="http://schemas.openxmlformats.org/presentationml/2006/ole">
            <p:oleObj spid="_x0000_s7261" name="Equation" r:id="rId9" imgW="177569" imgH="215619" progId="Equation.3">
              <p:embed/>
            </p:oleObj>
          </a:graphicData>
        </a:graphic>
      </p:graphicFrame>
      <p:graphicFrame>
        <p:nvGraphicFramePr>
          <p:cNvPr id="7251" name="Object 83"/>
          <p:cNvGraphicFramePr>
            <a:graphicFrameLocks noChangeAspect="1"/>
          </p:cNvGraphicFramePr>
          <p:nvPr/>
        </p:nvGraphicFramePr>
        <p:xfrm>
          <a:off x="1143000" y="2757488"/>
          <a:ext cx="436563" cy="549275"/>
        </p:xfrm>
        <a:graphic>
          <a:graphicData uri="http://schemas.openxmlformats.org/presentationml/2006/ole">
            <p:oleObj spid="_x0000_s7262" name="Equation" r:id="rId10" imgW="177646" imgH="228402" progId="Equation.3">
              <p:embed/>
            </p:oleObj>
          </a:graphicData>
        </a:graphic>
      </p:graphicFrame>
      <p:graphicFrame>
        <p:nvGraphicFramePr>
          <p:cNvPr id="7252" name="Object 84"/>
          <p:cNvGraphicFramePr>
            <a:graphicFrameLocks noChangeAspect="1"/>
          </p:cNvGraphicFramePr>
          <p:nvPr/>
        </p:nvGraphicFramePr>
        <p:xfrm>
          <a:off x="6400800" y="2819400"/>
          <a:ext cx="381000" cy="496018"/>
        </p:xfrm>
        <a:graphic>
          <a:graphicData uri="http://schemas.openxmlformats.org/presentationml/2006/ole">
            <p:oleObj spid="_x0000_s7263" name="Equation" r:id="rId11" imgW="177646" imgH="228402" progId="Equation.3">
              <p:embed/>
            </p:oleObj>
          </a:graphicData>
        </a:graphic>
      </p:graphicFrame>
      <p:graphicFrame>
        <p:nvGraphicFramePr>
          <p:cNvPr id="7255" name="Object 87"/>
          <p:cNvGraphicFramePr>
            <a:graphicFrameLocks noChangeAspect="1"/>
          </p:cNvGraphicFramePr>
          <p:nvPr/>
        </p:nvGraphicFramePr>
        <p:xfrm>
          <a:off x="3810000" y="4648200"/>
          <a:ext cx="347663" cy="533400"/>
        </p:xfrm>
        <a:graphic>
          <a:graphicData uri="http://schemas.openxmlformats.org/presentationml/2006/ole">
            <p:oleObj spid="_x0000_s7264" name="方程式" r:id="rId12" imgW="139579" imgH="215713" progId="Equation.3">
              <p:embed/>
            </p:oleObj>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457200" y="152400"/>
            <a:ext cx="8229600" cy="715962"/>
          </a:xfrm>
        </p:spPr>
        <p:txBody>
          <a:bodyPr>
            <a:normAutofit/>
          </a:bodyPr>
          <a:lstStyle/>
          <a:p>
            <a:pPr algn="ctr"/>
            <a:r>
              <a:rPr lang="zh-TW" altLang="en-US" sz="3600" dirty="0" smtClean="0">
                <a:latin typeface="標楷體" pitchFamily="65" charset="-120"/>
                <a:ea typeface="標楷體" pitchFamily="65" charset="-120"/>
                <a:cs typeface="Times New Roman" panose="02020603050405020304" pitchFamily="18" charset="0"/>
              </a:rPr>
              <a:t>樣本迴歸函數</a:t>
            </a:r>
            <a:r>
              <a:rPr lang="en-US" altLang="zh-TW" sz="3600" dirty="0" smtClean="0">
                <a:latin typeface="Times New Roman" panose="02020603050405020304" pitchFamily="18" charset="0"/>
                <a:ea typeface="新細明體" pitchFamily="18" charset="-120"/>
                <a:cs typeface="Times New Roman" panose="02020603050405020304" pitchFamily="18" charset="0"/>
              </a:rPr>
              <a:t>(SRF)          (3/3)</a:t>
            </a:r>
            <a:endParaRPr lang="zh-TW" altLang="en-US" sz="3600" dirty="0" smtClean="0">
              <a:latin typeface="Times New Roman" panose="02020603050405020304" pitchFamily="18" charset="0"/>
              <a:ea typeface="新細明體" pitchFamily="18" charset="-120"/>
              <a:cs typeface="Times New Roman" panose="02020603050405020304" pitchFamily="18" charset="0"/>
            </a:endParaRPr>
          </a:p>
        </p:txBody>
      </p:sp>
      <p:sp>
        <p:nvSpPr>
          <p:cNvPr id="2" name="投影片編號版面配置區 1"/>
          <p:cNvSpPr>
            <a:spLocks noGrp="1"/>
          </p:cNvSpPr>
          <p:nvPr>
            <p:ph type="sldNum" sz="quarter" idx="12"/>
          </p:nvPr>
        </p:nvSpPr>
        <p:spPr/>
        <p:txBody>
          <a:bodyPr>
            <a:normAutofit/>
          </a:bodyPr>
          <a:lstStyle/>
          <a:p>
            <a:fld id="{6F42FDE4-A7DD-41A7-A0A6-9B649FB43336}" type="slidenum">
              <a:rPr kumimoji="0" lang="en-US" smtClean="0"/>
              <a:pPr/>
              <a:t>10</a:t>
            </a:fld>
            <a:endParaRPr kumimoji="0" lang="en-US"/>
          </a:p>
        </p:txBody>
      </p:sp>
      <p:sp>
        <p:nvSpPr>
          <p:cNvPr id="24579" name="Rectangle 3"/>
          <p:cNvSpPr>
            <a:spLocks noGrp="1" noChangeArrowheads="1"/>
          </p:cNvSpPr>
          <p:nvPr>
            <p:ph sz="quarter" idx="1"/>
          </p:nvPr>
        </p:nvSpPr>
        <p:spPr>
          <a:xfrm>
            <a:off x="381000" y="1219200"/>
            <a:ext cx="8382000" cy="4876800"/>
          </a:xfrm>
        </p:spPr>
        <p:txBody>
          <a:bodyPr>
            <a:normAutofit/>
          </a:bodyPr>
          <a:lstStyle/>
          <a:p>
            <a:pPr algn="just">
              <a:buFont typeface="Wingdings" panose="05000000000000000000" pitchFamily="2" charset="2"/>
              <a:buChar char="n"/>
            </a:pPr>
            <a:r>
              <a:rPr lang="zh-TW" altLang="en-US" sz="2800" dirty="0" smtClean="0">
                <a:latin typeface="Times New Roman" panose="02020603050405020304" pitchFamily="18" charset="0"/>
                <a:ea typeface="標楷體" pitchFamily="65" charset="-120"/>
              </a:rPr>
              <a:t>了解母體迴歸函數</a:t>
            </a:r>
            <a:r>
              <a:rPr lang="en-US" altLang="zh-TW" sz="2800" dirty="0" smtClean="0">
                <a:latin typeface="Times New Roman" panose="02020603050405020304" pitchFamily="18" charset="0"/>
                <a:ea typeface="標楷體" pitchFamily="65" charset="-120"/>
              </a:rPr>
              <a:t>(PRF)</a:t>
            </a:r>
            <a:r>
              <a:rPr lang="zh-TW" altLang="en-US" sz="2800" dirty="0" smtClean="0">
                <a:latin typeface="Times New Roman" panose="02020603050405020304" pitchFamily="18" charset="0"/>
                <a:ea typeface="標楷體" pitchFamily="65" charset="-120"/>
              </a:rPr>
              <a:t>、樣本迴歸函數</a:t>
            </a:r>
            <a:r>
              <a:rPr lang="en-US" altLang="zh-TW" sz="2800" dirty="0" smtClean="0">
                <a:latin typeface="Times New Roman" panose="02020603050405020304" pitchFamily="18" charset="0"/>
                <a:ea typeface="標楷體" pitchFamily="65" charset="-120"/>
              </a:rPr>
              <a:t>(SRF)</a:t>
            </a:r>
            <a:r>
              <a:rPr lang="zh-TW" altLang="en-US" sz="2800" dirty="0" smtClean="0">
                <a:latin typeface="Times New Roman" panose="02020603050405020304" pitchFamily="18" charset="0"/>
                <a:ea typeface="標楷體" pitchFamily="65" charset="-120"/>
              </a:rPr>
              <a:t>的意義與關係後</a:t>
            </a:r>
            <a:r>
              <a:rPr lang="zh-TW" altLang="en-US" sz="2800" dirty="0" smtClean="0">
                <a:latin typeface="標楷體"/>
                <a:ea typeface="標楷體"/>
              </a:rPr>
              <a:t>，</a:t>
            </a:r>
            <a:r>
              <a:rPr lang="zh-TW" altLang="en-US" sz="2800" dirty="0" smtClean="0">
                <a:latin typeface="Times New Roman" panose="02020603050405020304" pitchFamily="18" charset="0"/>
                <a:ea typeface="標楷體" pitchFamily="65" charset="-120"/>
              </a:rPr>
              <a:t>接下來將開始介紹如何估計          ，所使用的估計方法為</a:t>
            </a:r>
            <a:r>
              <a:rPr lang="zh-TW" altLang="en-US" sz="2800" u="sng" dirty="0" smtClean="0">
                <a:solidFill>
                  <a:srgbClr val="FF0000"/>
                </a:solidFill>
                <a:latin typeface="Times New Roman" panose="02020603050405020304" pitchFamily="18" charset="0"/>
                <a:ea typeface="標楷體" pitchFamily="65" charset="-120"/>
              </a:rPr>
              <a:t>普通最小平方法 </a:t>
            </a:r>
            <a:r>
              <a:rPr lang="en-US" altLang="zh-TW" sz="2800" dirty="0" smtClean="0">
                <a:latin typeface="Times New Roman" panose="02020603050405020304" pitchFamily="18" charset="0"/>
                <a:ea typeface="標楷體" pitchFamily="65" charset="-120"/>
              </a:rPr>
              <a:t>(ordinary least squares)</a:t>
            </a:r>
            <a:r>
              <a:rPr lang="zh-TW" altLang="en-US" sz="2800" dirty="0" smtClean="0">
                <a:latin typeface="Times New Roman" panose="02020603050405020304" pitchFamily="18" charset="0"/>
                <a:ea typeface="標楷體" pitchFamily="65" charset="-120"/>
              </a:rPr>
              <a:t>，這個方法是基礎計量課程中最重要的方法。</a:t>
            </a:r>
            <a:endParaRPr lang="en-US" altLang="zh-TW" sz="2800" dirty="0" smtClean="0">
              <a:latin typeface="Times New Roman" panose="02020603050405020304" pitchFamily="18" charset="0"/>
              <a:ea typeface="標楷體" pitchFamily="65" charset="-120"/>
            </a:endParaRPr>
          </a:p>
          <a:p>
            <a:pPr algn="just">
              <a:buFont typeface="Wingdings" panose="05000000000000000000" pitchFamily="2" charset="2"/>
              <a:buChar char="n"/>
            </a:pPr>
            <a:endParaRPr lang="en-US" altLang="zh-TW" sz="2800" dirty="0" smtClean="0">
              <a:latin typeface="Times New Roman" panose="02020603050405020304" pitchFamily="18" charset="0"/>
              <a:ea typeface="標楷體" pitchFamily="65" charset="-120"/>
            </a:endParaRPr>
          </a:p>
          <a:p>
            <a:pPr algn="just">
              <a:buFont typeface="Wingdings" panose="05000000000000000000" pitchFamily="2" charset="2"/>
              <a:buChar char="n"/>
            </a:pPr>
            <a:r>
              <a:rPr lang="zh-TW" altLang="en-US" sz="2800" dirty="0" smtClean="0">
                <a:latin typeface="Times New Roman" panose="02020603050405020304" pitchFamily="18" charset="0"/>
                <a:ea typeface="標楷體" pitchFamily="65" charset="-120"/>
              </a:rPr>
              <a:t>在介紹普通最小平方法之前</a:t>
            </a:r>
            <a:r>
              <a:rPr lang="zh-TW" altLang="en-US" sz="2800" dirty="0" smtClean="0">
                <a:solidFill>
                  <a:prstClr val="black"/>
                </a:solidFill>
                <a:latin typeface="標楷體"/>
                <a:ea typeface="標楷體"/>
              </a:rPr>
              <a:t>，</a:t>
            </a:r>
            <a:r>
              <a:rPr lang="zh-TW" altLang="en-US" sz="2800" dirty="0" smtClean="0">
                <a:latin typeface="Times New Roman" panose="02020603050405020304" pitchFamily="18" charset="0"/>
                <a:ea typeface="標楷體" pitchFamily="65" charset="-120"/>
              </a:rPr>
              <a:t>先說明線性迴歸</a:t>
            </a:r>
            <a:r>
              <a:rPr lang="en-US" altLang="zh-TW" sz="2800" dirty="0" smtClean="0">
                <a:latin typeface="Times New Roman" panose="02020603050405020304" pitchFamily="18" charset="0"/>
                <a:ea typeface="標楷體" pitchFamily="65" charset="-120"/>
              </a:rPr>
              <a:t>(linear regression)</a:t>
            </a:r>
            <a:r>
              <a:rPr lang="zh-TW" altLang="en-US" sz="2800" dirty="0" smtClean="0">
                <a:latin typeface="Times New Roman" panose="02020603050405020304" pitchFamily="18" charset="0"/>
                <a:ea typeface="標楷體" pitchFamily="65" charset="-120"/>
              </a:rPr>
              <a:t>的意義</a:t>
            </a:r>
            <a:r>
              <a:rPr lang="zh-TW" altLang="en-US" sz="2800" dirty="0" smtClean="0">
                <a:latin typeface="標楷體"/>
                <a:ea typeface="標楷體"/>
              </a:rPr>
              <a:t>，線性迴歸指的是母體條件期望值是參數的線性函數，而其可以是自變數</a:t>
            </a:r>
            <a:r>
              <a:rPr lang="en-US" altLang="zh-TW" sz="2800" dirty="0" smtClean="0">
                <a:latin typeface="Times New Roman" pitchFamily="18" charset="0"/>
                <a:ea typeface="標楷體"/>
                <a:cs typeface="Times New Roman" pitchFamily="18" charset="0"/>
              </a:rPr>
              <a:t>X</a:t>
            </a:r>
            <a:r>
              <a:rPr lang="zh-TW" altLang="en-US" sz="2800" dirty="0" smtClean="0">
                <a:latin typeface="標楷體"/>
                <a:ea typeface="標楷體"/>
              </a:rPr>
              <a:t>的線性或非線性函數。</a:t>
            </a:r>
            <a:endParaRPr lang="en-US" altLang="zh-TW" sz="2800" dirty="0" smtClean="0">
              <a:latin typeface="Times New Roman" panose="02020603050405020304" pitchFamily="18" charset="0"/>
              <a:ea typeface="標楷體" pitchFamily="65" charset="-120"/>
            </a:endParaRPr>
          </a:p>
          <a:p>
            <a:pPr eaLnBrk="1" hangingPunct="1">
              <a:buFont typeface="Wingdings" pitchFamily="2" charset="2"/>
              <a:buChar char="Ø"/>
            </a:pPr>
            <a:endParaRPr lang="en-US" altLang="zh-TW" sz="2800" dirty="0" smtClean="0">
              <a:latin typeface="Arial" charset="0"/>
              <a:ea typeface="標楷體" pitchFamily="65" charset="-120"/>
            </a:endParaRPr>
          </a:p>
        </p:txBody>
      </p:sp>
      <p:sp>
        <p:nvSpPr>
          <p:cNvPr id="5" name="矩形 4"/>
          <p:cNvSpPr/>
          <p:nvPr/>
        </p:nvSpPr>
        <p:spPr>
          <a:xfrm>
            <a:off x="7239000" y="1676400"/>
            <a:ext cx="1140056" cy="461665"/>
          </a:xfrm>
          <a:prstGeom prst="rect">
            <a:avLst/>
          </a:prstGeom>
        </p:spPr>
        <p:txBody>
          <a:bodyPr wrap="none">
            <a:spAutoFit/>
          </a:bodyPr>
          <a:lstStyle/>
          <a:p>
            <a:r>
              <a:rPr lang="el-GR" altLang="zh-TW" dirty="0" smtClean="0">
                <a:latin typeface="Times New Roman" panose="02020603050405020304" pitchFamily="18" charset="0"/>
                <a:ea typeface="標楷體" panose="03000509000000000000" pitchFamily="65" charset="-120"/>
              </a:rPr>
              <a:t>β</a:t>
            </a:r>
            <a:r>
              <a:rPr lang="en-US" altLang="zh-TW" baseline="-25000" dirty="0" smtClean="0">
                <a:latin typeface="Times New Roman" panose="02020603050405020304" pitchFamily="18" charset="0"/>
                <a:ea typeface="標楷體" panose="03000509000000000000" pitchFamily="65" charset="-120"/>
              </a:rPr>
              <a:t>0</a:t>
            </a:r>
            <a:r>
              <a:rPr lang="zh-TW" altLang="en-US" baseline="-25000" dirty="0" smtClean="0">
                <a:latin typeface="Times New Roman" panose="02020603050405020304" pitchFamily="18" charset="0"/>
                <a:ea typeface="標楷體" panose="03000509000000000000" pitchFamily="65" charset="-120"/>
              </a:rPr>
              <a:t> </a:t>
            </a:r>
            <a:r>
              <a:rPr lang="zh-TW" altLang="en-US" dirty="0" smtClean="0">
                <a:latin typeface="Times New Roman" panose="02020603050405020304" pitchFamily="18" charset="0"/>
                <a:ea typeface="標楷體" panose="03000509000000000000" pitchFamily="65" charset="-120"/>
              </a:rPr>
              <a:t>與</a:t>
            </a:r>
            <a:r>
              <a:rPr lang="el-GR" altLang="zh-TW" dirty="0" smtClean="0">
                <a:latin typeface="Times New Roman" panose="02020603050405020304" pitchFamily="18" charset="0"/>
                <a:ea typeface="標楷體" panose="03000509000000000000" pitchFamily="65" charset="-120"/>
              </a:rPr>
              <a:t>β</a:t>
            </a:r>
            <a:r>
              <a:rPr lang="en-US" altLang="zh-TW" baseline="-25000" dirty="0" smtClean="0">
                <a:latin typeface="Times New Roman" panose="02020603050405020304" pitchFamily="18" charset="0"/>
                <a:ea typeface="標楷體" panose="03000509000000000000" pitchFamily="65" charset="-120"/>
              </a:rPr>
              <a:t>1</a:t>
            </a:r>
            <a:r>
              <a:rPr lang="en-US" altLang="zh-TW" dirty="0" smtClean="0">
                <a:solidFill>
                  <a:srgbClr val="FF0000"/>
                </a:solidFill>
                <a:latin typeface="Times New Roman" panose="02020603050405020304" pitchFamily="18" charset="0"/>
                <a:ea typeface="標楷體" panose="03000509000000000000" pitchFamily="65" charset="-120"/>
              </a:rPr>
              <a:t> </a:t>
            </a:r>
            <a:endParaRPr lang="zh-TW" alt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9" name="Rectangle 2"/>
          <p:cNvSpPr>
            <a:spLocks noGrp="1" noChangeArrowheads="1"/>
          </p:cNvSpPr>
          <p:nvPr>
            <p:ph type="title"/>
          </p:nvPr>
        </p:nvSpPr>
        <p:spPr>
          <a:xfrm>
            <a:off x="0" y="-152400"/>
            <a:ext cx="8839200" cy="914400"/>
          </a:xfrm>
        </p:spPr>
        <p:txBody>
          <a:bodyPr>
            <a:normAutofit/>
          </a:bodyPr>
          <a:lstStyle/>
          <a:p>
            <a:pPr algn="ctr" eaLnBrk="1" hangingPunct="1"/>
            <a:r>
              <a:rPr lang="zh-TW" altLang="en-US" sz="3600" dirty="0" smtClean="0">
                <a:latin typeface="標楷體" pitchFamily="65" charset="-120"/>
                <a:ea typeface="標楷體" pitchFamily="65" charset="-120"/>
                <a:cs typeface="Times New Roman" panose="02020603050405020304" pitchFamily="18" charset="0"/>
              </a:rPr>
              <a:t>普通最小平方法 </a:t>
            </a:r>
            <a:r>
              <a:rPr lang="en-US" altLang="zh-TW" sz="3600" dirty="0" smtClean="0">
                <a:latin typeface="Times New Roman" panose="02020603050405020304" pitchFamily="18" charset="0"/>
                <a:ea typeface="新細明體" pitchFamily="18" charset="-120"/>
                <a:cs typeface="Times New Roman" panose="02020603050405020304" pitchFamily="18" charset="0"/>
              </a:rPr>
              <a:t>(OLS) (1/4) </a:t>
            </a:r>
          </a:p>
        </p:txBody>
      </p:sp>
      <p:sp>
        <p:nvSpPr>
          <p:cNvPr id="2" name="投影片編號版面配置區 1"/>
          <p:cNvSpPr>
            <a:spLocks noGrp="1"/>
          </p:cNvSpPr>
          <p:nvPr>
            <p:ph type="sldNum" sz="quarter" idx="12"/>
          </p:nvPr>
        </p:nvSpPr>
        <p:spPr/>
        <p:txBody>
          <a:bodyPr>
            <a:normAutofit/>
          </a:bodyPr>
          <a:lstStyle/>
          <a:p>
            <a:fld id="{6F42FDE4-A7DD-41A7-A0A6-9B649FB43336}" type="slidenum">
              <a:rPr kumimoji="0" lang="en-US" smtClean="0"/>
              <a:pPr/>
              <a:t>11</a:t>
            </a:fld>
            <a:endParaRPr kumimoji="0" lang="en-US"/>
          </a:p>
        </p:txBody>
      </p:sp>
      <p:sp>
        <p:nvSpPr>
          <p:cNvPr id="8200" name="Rectangle 3"/>
          <p:cNvSpPr>
            <a:spLocks noGrp="1" noChangeArrowheads="1"/>
          </p:cNvSpPr>
          <p:nvPr>
            <p:ph sz="quarter" idx="1"/>
          </p:nvPr>
        </p:nvSpPr>
        <p:spPr>
          <a:xfrm>
            <a:off x="381000" y="1219200"/>
            <a:ext cx="8382000" cy="4876800"/>
          </a:xfrm>
        </p:spPr>
        <p:txBody>
          <a:bodyPr>
            <a:noAutofit/>
          </a:bodyPr>
          <a:lstStyle/>
          <a:p>
            <a:pPr algn="just">
              <a:buFont typeface="Wingdings" panose="05000000000000000000" pitchFamily="2" charset="2"/>
              <a:buChar char="n"/>
            </a:pPr>
            <a:r>
              <a:rPr lang="zh-TW" altLang="en-US" sz="2800" dirty="0" smtClean="0">
                <a:latin typeface="Times New Roman" panose="02020603050405020304" pitchFamily="18" charset="0"/>
                <a:ea typeface="標楷體" panose="03000509000000000000" pitchFamily="65" charset="-120"/>
              </a:rPr>
              <a:t>普通最小平方法</a:t>
            </a:r>
            <a:r>
              <a:rPr lang="en-US" altLang="zh-TW" sz="2800" dirty="0" smtClean="0">
                <a:latin typeface="Times New Roman" panose="02020603050405020304" pitchFamily="18" charset="0"/>
                <a:ea typeface="標楷體" panose="03000509000000000000" pitchFamily="65" charset="-120"/>
              </a:rPr>
              <a:t>: </a:t>
            </a:r>
            <a:r>
              <a:rPr lang="zh-TW" altLang="en-US" sz="2800" dirty="0" smtClean="0">
                <a:solidFill>
                  <a:srgbClr val="FF0000"/>
                </a:solidFill>
                <a:latin typeface="Times New Roman" panose="02020603050405020304" pitchFamily="18" charset="0"/>
                <a:ea typeface="標楷體" panose="03000509000000000000" pitchFamily="65" charset="-120"/>
              </a:rPr>
              <a:t>以</a:t>
            </a:r>
            <a:r>
              <a:rPr lang="zh-TW" altLang="en-US" sz="2800" u="sng" dirty="0" smtClean="0">
                <a:solidFill>
                  <a:srgbClr val="FF0000"/>
                </a:solidFill>
                <a:latin typeface="Times New Roman" panose="02020603050405020304" pitchFamily="18" charset="0"/>
                <a:ea typeface="標楷體" panose="03000509000000000000" pitchFamily="65" charset="-120"/>
              </a:rPr>
              <a:t>殘</a:t>
            </a:r>
            <a:r>
              <a:rPr lang="zh-TW" altLang="en-US" sz="2800" u="sng" dirty="0">
                <a:solidFill>
                  <a:srgbClr val="FF0000"/>
                </a:solidFill>
                <a:latin typeface="Times New Roman" panose="02020603050405020304" pitchFamily="18" charset="0"/>
                <a:ea typeface="標楷體" panose="03000509000000000000" pitchFamily="65" charset="-120"/>
              </a:rPr>
              <a:t>差平方和</a:t>
            </a:r>
            <a:r>
              <a:rPr lang="en-US" altLang="zh-TW" sz="2800" u="sng" dirty="0">
                <a:solidFill>
                  <a:srgbClr val="FF0000"/>
                </a:solidFill>
                <a:latin typeface="Times New Roman" panose="02020603050405020304" pitchFamily="18" charset="0"/>
                <a:ea typeface="標楷體" panose="03000509000000000000" pitchFamily="65" charset="-120"/>
              </a:rPr>
              <a:t>(residual sum of square, RSS)</a:t>
            </a:r>
            <a:r>
              <a:rPr lang="zh-TW" altLang="en-US" sz="2800" u="sng" dirty="0" smtClean="0">
                <a:solidFill>
                  <a:srgbClr val="FF0000"/>
                </a:solidFill>
                <a:latin typeface="Times New Roman" panose="02020603050405020304" pitchFamily="18" charset="0"/>
                <a:ea typeface="標楷體" panose="03000509000000000000" pitchFamily="65" charset="-120"/>
              </a:rPr>
              <a:t>最小為目標</a:t>
            </a:r>
            <a:r>
              <a:rPr lang="zh-TW" altLang="en-US" sz="2800" dirty="0" smtClean="0">
                <a:solidFill>
                  <a:srgbClr val="FF0000"/>
                </a:solidFill>
                <a:latin typeface="Times New Roman" panose="02020603050405020304" pitchFamily="18" charset="0"/>
                <a:ea typeface="標楷體" panose="03000509000000000000" pitchFamily="65" charset="-120"/>
              </a:rPr>
              <a:t>來估計母體參數估計式</a:t>
            </a:r>
            <a:endParaRPr lang="zh-TW" altLang="en-US" sz="2800" dirty="0">
              <a:solidFill>
                <a:srgbClr val="FF0000"/>
              </a:solidFill>
              <a:latin typeface="Times New Roman" panose="02020603050405020304" pitchFamily="18" charset="0"/>
              <a:ea typeface="標楷體" panose="03000509000000000000" pitchFamily="65" charset="-120"/>
            </a:endParaRPr>
          </a:p>
          <a:p>
            <a:pPr marL="0" indent="0" algn="just" eaLnBrk="1" hangingPunct="1">
              <a:buNone/>
            </a:pPr>
            <a:r>
              <a:rPr lang="zh-TW" altLang="en-US" dirty="0" smtClean="0">
                <a:latin typeface="Times New Roman" panose="02020603050405020304" pitchFamily="18" charset="0"/>
                <a:ea typeface="標楷體" panose="03000509000000000000" pitchFamily="65" charset="-120"/>
              </a:rPr>
              <a:t>   </a:t>
            </a:r>
            <a:r>
              <a:rPr lang="en-US" altLang="zh-TW" dirty="0" smtClean="0">
                <a:latin typeface="Times New Roman" panose="02020603050405020304" pitchFamily="18" charset="0"/>
                <a:ea typeface="標楷體" panose="03000509000000000000" pitchFamily="65" charset="-120"/>
              </a:rPr>
              <a:t>Minimize   </a:t>
            </a:r>
          </a:p>
          <a:p>
            <a:pPr marL="0" indent="0" algn="just" eaLnBrk="1" hangingPunct="1">
              <a:buNone/>
            </a:pPr>
            <a:endParaRPr lang="en-US" altLang="zh-TW" dirty="0" smtClean="0">
              <a:latin typeface="Times New Roman" panose="02020603050405020304" pitchFamily="18" charset="0"/>
              <a:ea typeface="標楷體" panose="03000509000000000000" pitchFamily="65" charset="-120"/>
            </a:endParaRPr>
          </a:p>
          <a:p>
            <a:pPr marL="0" indent="0" algn="just" eaLnBrk="1" hangingPunct="1">
              <a:buNone/>
            </a:pPr>
            <a:endParaRPr lang="en-US" altLang="zh-TW" dirty="0" smtClean="0">
              <a:latin typeface="Times New Roman" panose="02020603050405020304" pitchFamily="18" charset="0"/>
              <a:ea typeface="標楷體" panose="03000509000000000000" pitchFamily="65" charset="-120"/>
            </a:endParaRPr>
          </a:p>
          <a:p>
            <a:pPr marL="0" indent="0" algn="just">
              <a:buFont typeface="Wingdings" pitchFamily="2" charset="2"/>
              <a:buChar char="n"/>
            </a:pPr>
            <a:r>
              <a:rPr lang="en-US" altLang="zh-TW" dirty="0" smtClean="0">
                <a:latin typeface="Times New Roman" panose="02020603050405020304" pitchFamily="18" charset="0"/>
                <a:ea typeface="標楷體" panose="03000509000000000000" pitchFamily="65" charset="-120"/>
              </a:rPr>
              <a:t> </a:t>
            </a:r>
            <a:r>
              <a:rPr lang="zh-TW" altLang="en-US" sz="2800" dirty="0" smtClean="0">
                <a:latin typeface="Times New Roman" panose="02020603050405020304" pitchFamily="18" charset="0"/>
                <a:ea typeface="標楷體" panose="03000509000000000000" pitchFamily="65" charset="-120"/>
              </a:rPr>
              <a:t>普通最小平方法推估估計式的過程。採用微積分中極小化目標函數的技巧</a:t>
            </a:r>
            <a:r>
              <a:rPr lang="zh-TW" altLang="en-US" sz="2800" dirty="0" smtClean="0">
                <a:latin typeface="標楷體"/>
                <a:ea typeface="標楷體"/>
              </a:rPr>
              <a:t>，</a:t>
            </a:r>
            <a:r>
              <a:rPr lang="zh-TW" altLang="en-US" sz="2800" dirty="0" smtClean="0">
                <a:latin typeface="Times New Roman" panose="02020603050405020304" pitchFamily="18" charset="0"/>
                <a:ea typeface="標楷體" pitchFamily="65" charset="-120"/>
              </a:rPr>
              <a:t>將上式對   和   微分</a:t>
            </a:r>
            <a:r>
              <a:rPr lang="zh-TW" altLang="en-US" sz="2800" dirty="0" smtClean="0">
                <a:solidFill>
                  <a:prstClr val="black"/>
                </a:solidFill>
                <a:latin typeface="標楷體"/>
                <a:ea typeface="標楷體"/>
              </a:rPr>
              <a:t>，</a:t>
            </a:r>
            <a:r>
              <a:rPr lang="zh-TW" altLang="en-US" sz="2800" dirty="0" smtClean="0">
                <a:latin typeface="Times New Roman" panose="02020603050405020304" pitchFamily="18" charset="0"/>
                <a:ea typeface="標楷體" pitchFamily="65" charset="-120"/>
              </a:rPr>
              <a:t>求得兩條方程式再聯立求解</a:t>
            </a:r>
            <a:r>
              <a:rPr lang="zh-TW" altLang="en-US" sz="2800" dirty="0" smtClean="0">
                <a:latin typeface="標楷體"/>
                <a:ea typeface="標楷體"/>
              </a:rPr>
              <a:t>。</a:t>
            </a:r>
            <a:r>
              <a:rPr lang="en-US" altLang="zh-TW" sz="2800" dirty="0" smtClean="0">
                <a:latin typeface="標楷體"/>
                <a:ea typeface="標楷體"/>
              </a:rPr>
              <a:t>(</a:t>
            </a:r>
            <a:r>
              <a:rPr lang="zh-TW" altLang="en-US" sz="2800" dirty="0" smtClean="0">
                <a:latin typeface="標楷體"/>
                <a:ea typeface="標楷體"/>
              </a:rPr>
              <a:t>證明在</a:t>
            </a:r>
            <a:r>
              <a:rPr lang="en-US" altLang="zh-TW" sz="2800" dirty="0" smtClean="0">
                <a:latin typeface="Times New Roman" pitchFamily="18" charset="0"/>
                <a:ea typeface="標楷體"/>
                <a:cs typeface="Times New Roman" pitchFamily="18" charset="0"/>
              </a:rPr>
              <a:t>p.62</a:t>
            </a:r>
            <a:r>
              <a:rPr lang="zh-TW" altLang="en-US" sz="2800" dirty="0" smtClean="0">
                <a:latin typeface="標楷體"/>
                <a:ea typeface="標楷體"/>
              </a:rPr>
              <a:t>附註</a:t>
            </a:r>
            <a:r>
              <a:rPr lang="en-US" altLang="zh-TW" sz="2800" dirty="0" smtClean="0">
                <a:latin typeface="Times New Roman" panose="02020603050405020304" pitchFamily="18" charset="0"/>
                <a:ea typeface="標楷體"/>
                <a:cs typeface="Times New Roman" panose="02020603050405020304" pitchFamily="18" charset="0"/>
              </a:rPr>
              <a:t>2</a:t>
            </a:r>
            <a:r>
              <a:rPr lang="en-US" altLang="zh-TW" sz="2800" dirty="0" smtClean="0">
                <a:latin typeface="標楷體"/>
                <a:ea typeface="標楷體"/>
              </a:rPr>
              <a:t>)</a:t>
            </a:r>
            <a:endParaRPr lang="en-US" altLang="zh-TW" sz="2800" dirty="0" smtClean="0">
              <a:latin typeface="Times New Roman" panose="02020603050405020304" pitchFamily="18" charset="0"/>
              <a:ea typeface="標楷體" pitchFamily="65" charset="-120"/>
            </a:endParaRPr>
          </a:p>
          <a:p>
            <a:pPr marL="0" indent="0" algn="just">
              <a:buFont typeface="Wingdings" pitchFamily="2" charset="2"/>
              <a:buChar char="n"/>
            </a:pPr>
            <a:endParaRPr lang="en-US" altLang="zh-TW" sz="2800" dirty="0" smtClean="0">
              <a:latin typeface="Times New Roman" panose="02020603050405020304" pitchFamily="18" charset="0"/>
              <a:ea typeface="標楷體" pitchFamily="65" charset="-120"/>
            </a:endParaRPr>
          </a:p>
          <a:p>
            <a:pPr marL="0" indent="0" algn="just" eaLnBrk="1" hangingPunct="1">
              <a:buNone/>
            </a:pPr>
            <a:endParaRPr lang="en-US" altLang="zh-TW" dirty="0" smtClean="0">
              <a:latin typeface="Times New Roman" panose="02020603050405020304" pitchFamily="18" charset="0"/>
              <a:ea typeface="標楷體" panose="03000509000000000000" pitchFamily="65" charset="-120"/>
            </a:endParaRPr>
          </a:p>
          <a:p>
            <a:pPr marL="0" indent="0" algn="just" eaLnBrk="1" hangingPunct="1">
              <a:buNone/>
            </a:pPr>
            <a:endParaRPr lang="en-US" altLang="zh-TW" dirty="0" smtClean="0">
              <a:latin typeface="Times New Roman" panose="02020603050405020304" pitchFamily="18" charset="0"/>
              <a:ea typeface="標楷體" panose="03000509000000000000" pitchFamily="65" charset="-120"/>
            </a:endParaRPr>
          </a:p>
          <a:p>
            <a:pPr marL="0" indent="0" algn="just" eaLnBrk="1" hangingPunct="1">
              <a:buFont typeface="Wingdings" pitchFamily="2" charset="2"/>
              <a:buChar char="n"/>
            </a:pPr>
            <a:endParaRPr lang="en-US" altLang="zh-TW" dirty="0" smtClean="0">
              <a:latin typeface="Times New Roman" panose="02020603050405020304" pitchFamily="18" charset="0"/>
              <a:ea typeface="標楷體" panose="03000509000000000000" pitchFamily="65" charset="-120"/>
            </a:endParaRPr>
          </a:p>
          <a:p>
            <a:pPr algn="just" eaLnBrk="1" hangingPunct="1">
              <a:buFont typeface="Wingdings" pitchFamily="2" charset="2"/>
              <a:buNone/>
            </a:pPr>
            <a:r>
              <a:rPr lang="en-US" altLang="zh-TW" dirty="0" smtClean="0">
                <a:latin typeface="Times New Roman" panose="02020603050405020304" pitchFamily="18" charset="0"/>
                <a:ea typeface="標楷體" panose="03000509000000000000" pitchFamily="65" charset="-120"/>
              </a:rPr>
              <a:t>                                                              </a:t>
            </a:r>
          </a:p>
          <a:p>
            <a:pPr algn="just" eaLnBrk="1" hangingPunct="1">
              <a:buFont typeface="Wingdings" pitchFamily="2" charset="2"/>
              <a:buNone/>
            </a:pPr>
            <a:r>
              <a:rPr lang="en-US" altLang="zh-TW" dirty="0">
                <a:latin typeface="Times New Roman" panose="02020603050405020304" pitchFamily="18" charset="0"/>
                <a:ea typeface="標楷體" panose="03000509000000000000" pitchFamily="65" charset="-120"/>
              </a:rPr>
              <a:t> </a:t>
            </a:r>
            <a:r>
              <a:rPr lang="en-US" altLang="zh-TW" dirty="0" smtClean="0">
                <a:latin typeface="Times New Roman" panose="02020603050405020304" pitchFamily="18" charset="0"/>
                <a:ea typeface="標楷體" panose="03000509000000000000" pitchFamily="65" charset="-120"/>
              </a:rPr>
              <a:t>                                                                                                                                                      </a:t>
            </a:r>
          </a:p>
        </p:txBody>
      </p:sp>
      <p:sp>
        <p:nvSpPr>
          <p:cNvPr id="8201" name="Rectangle 5"/>
          <p:cNvSpPr>
            <a:spLocks noChangeArrowheads="1"/>
          </p:cNvSpPr>
          <p:nvPr/>
        </p:nvSpPr>
        <p:spPr bwMode="auto">
          <a:xfrm>
            <a:off x="0" y="3309938"/>
            <a:ext cx="9144000" cy="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zh-TW" altLang="en-US">
              <a:ea typeface="新細明體" pitchFamily="18" charset="-120"/>
            </a:endParaRPr>
          </a:p>
        </p:txBody>
      </p:sp>
      <p:graphicFrame>
        <p:nvGraphicFramePr>
          <p:cNvPr id="8194" name="Object 4"/>
          <p:cNvGraphicFramePr>
            <a:graphicFrameLocks noChangeAspect="1"/>
          </p:cNvGraphicFramePr>
          <p:nvPr>
            <p:extLst>
              <p:ext uri="{D42A27DB-BD31-4B8C-83A1-F6EECF244321}">
                <p14:modId xmlns="" xmlns:p14="http://schemas.microsoft.com/office/powerpoint/2010/main" val="3201001112"/>
              </p:ext>
            </p:extLst>
          </p:nvPr>
        </p:nvGraphicFramePr>
        <p:xfrm>
          <a:off x="1371600" y="2667000"/>
          <a:ext cx="6056312" cy="628108"/>
        </p:xfrm>
        <a:graphic>
          <a:graphicData uri="http://schemas.openxmlformats.org/presentationml/2006/ole">
            <p:oleObj spid="_x0000_s8219" name="Equation" r:id="rId4" imgW="2540000" imgH="266700" progId="Equation.3">
              <p:embed/>
            </p:oleObj>
          </a:graphicData>
        </a:graphic>
      </p:graphicFrame>
      <p:sp>
        <p:nvSpPr>
          <p:cNvPr id="8202" name="Rectangle 8"/>
          <p:cNvSpPr>
            <a:spLocks noChangeArrowheads="1"/>
          </p:cNvSpPr>
          <p:nvPr/>
        </p:nvSpPr>
        <p:spPr bwMode="auto">
          <a:xfrm>
            <a:off x="0" y="2971800"/>
            <a:ext cx="9144000" cy="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zh-TW" altLang="en-US">
              <a:ea typeface="新細明體" pitchFamily="18" charset="-120"/>
            </a:endParaRPr>
          </a:p>
        </p:txBody>
      </p:sp>
      <p:sp>
        <p:nvSpPr>
          <p:cNvPr id="8203" name="Rectangle 9"/>
          <p:cNvSpPr>
            <a:spLocks noChangeArrowheads="1"/>
          </p:cNvSpPr>
          <p:nvPr/>
        </p:nvSpPr>
        <p:spPr bwMode="auto">
          <a:xfrm>
            <a:off x="0" y="3162300"/>
            <a:ext cx="222250" cy="2746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r>
              <a:rPr lang="zh-TW" altLang="en-US" sz="1200">
                <a:latin typeface="Times New Roman" pitchFamily="18" charset="0"/>
                <a:ea typeface="新細明體" pitchFamily="18" charset="-120"/>
                <a:cs typeface="Times New Roman" pitchFamily="18" charset="0"/>
              </a:rPr>
              <a:t> </a:t>
            </a:r>
            <a:endParaRPr lang="zh-TW" altLang="en-US">
              <a:latin typeface="Times New Roman" pitchFamily="18" charset="0"/>
              <a:ea typeface="新細明體" pitchFamily="18" charset="-120"/>
              <a:cs typeface="Times New Roman" pitchFamily="18" charset="0"/>
            </a:endParaRPr>
          </a:p>
        </p:txBody>
      </p:sp>
      <p:sp>
        <p:nvSpPr>
          <p:cNvPr id="8204" name="Rectangle 10"/>
          <p:cNvSpPr>
            <a:spLocks noChangeArrowheads="1"/>
          </p:cNvSpPr>
          <p:nvPr/>
        </p:nvSpPr>
        <p:spPr bwMode="auto">
          <a:xfrm>
            <a:off x="7696200" y="5029200"/>
            <a:ext cx="222250" cy="2603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r>
              <a:rPr lang="zh-TW" altLang="en-US" sz="1100">
                <a:ea typeface="新細明體" pitchFamily="18" charset="-120"/>
              </a:rPr>
              <a:t> </a:t>
            </a:r>
            <a:endParaRPr lang="zh-TW" altLang="en-US">
              <a:latin typeface="Times New Roman" pitchFamily="18" charset="0"/>
              <a:ea typeface="新細明體" pitchFamily="18" charset="-120"/>
            </a:endParaRPr>
          </a:p>
        </p:txBody>
      </p:sp>
      <p:sp>
        <p:nvSpPr>
          <p:cNvPr id="8205" name="Rectangle 13"/>
          <p:cNvSpPr>
            <a:spLocks noChangeArrowheads="1"/>
          </p:cNvSpPr>
          <p:nvPr/>
        </p:nvSpPr>
        <p:spPr bwMode="auto">
          <a:xfrm>
            <a:off x="0" y="2971800"/>
            <a:ext cx="9144000" cy="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zh-TW" altLang="en-US">
              <a:ea typeface="新細明體" pitchFamily="18" charset="-120"/>
            </a:endParaRPr>
          </a:p>
        </p:txBody>
      </p:sp>
      <p:sp>
        <p:nvSpPr>
          <p:cNvPr id="8206" name="Rectangle 14"/>
          <p:cNvSpPr>
            <a:spLocks noChangeArrowheads="1"/>
          </p:cNvSpPr>
          <p:nvPr/>
        </p:nvSpPr>
        <p:spPr bwMode="auto">
          <a:xfrm>
            <a:off x="4191000" y="5715000"/>
            <a:ext cx="222250" cy="2746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r>
              <a:rPr lang="zh-TW" altLang="en-US" sz="1200">
                <a:latin typeface="Times New Roman" pitchFamily="18" charset="0"/>
                <a:ea typeface="新細明體" pitchFamily="18" charset="-120"/>
                <a:cs typeface="Times New Roman" pitchFamily="18" charset="0"/>
              </a:rPr>
              <a:t> </a:t>
            </a:r>
            <a:endParaRPr lang="zh-TW" altLang="en-US">
              <a:latin typeface="Times New Roman" pitchFamily="18" charset="0"/>
              <a:ea typeface="新細明體" pitchFamily="18" charset="-120"/>
              <a:cs typeface="Times New Roman" pitchFamily="18" charset="0"/>
            </a:endParaRPr>
          </a:p>
        </p:txBody>
      </p:sp>
      <p:sp>
        <p:nvSpPr>
          <p:cNvPr id="8207" name="Rectangle 15"/>
          <p:cNvSpPr>
            <a:spLocks noChangeArrowheads="1"/>
          </p:cNvSpPr>
          <p:nvPr/>
        </p:nvSpPr>
        <p:spPr bwMode="auto">
          <a:xfrm>
            <a:off x="2362200" y="4495800"/>
            <a:ext cx="222250" cy="2603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r>
              <a:rPr lang="zh-TW" altLang="en-US" sz="1100">
                <a:ea typeface="新細明體" pitchFamily="18" charset="-120"/>
              </a:rPr>
              <a:t> </a:t>
            </a:r>
            <a:endParaRPr lang="zh-TW" altLang="en-US">
              <a:latin typeface="Times New Roman" pitchFamily="18" charset="0"/>
              <a:ea typeface="新細明體" pitchFamily="18" charset="-120"/>
            </a:endParaRPr>
          </a:p>
        </p:txBody>
      </p:sp>
      <p:graphicFrame>
        <p:nvGraphicFramePr>
          <p:cNvPr id="8216" name="Object 24"/>
          <p:cNvGraphicFramePr>
            <a:graphicFrameLocks noChangeAspect="1"/>
          </p:cNvGraphicFramePr>
          <p:nvPr/>
        </p:nvGraphicFramePr>
        <p:xfrm>
          <a:off x="5791200" y="4038600"/>
          <a:ext cx="381000" cy="495945"/>
        </p:xfrm>
        <a:graphic>
          <a:graphicData uri="http://schemas.openxmlformats.org/presentationml/2006/ole">
            <p:oleObj spid="_x0000_s8220" name="Equation" r:id="rId5" imgW="190417" imgH="253890" progId="Equation.3">
              <p:embed/>
            </p:oleObj>
          </a:graphicData>
        </a:graphic>
      </p:graphicFrame>
      <p:graphicFrame>
        <p:nvGraphicFramePr>
          <p:cNvPr id="8218" name="Object 26"/>
          <p:cNvGraphicFramePr>
            <a:graphicFrameLocks noChangeAspect="1"/>
          </p:cNvGraphicFramePr>
          <p:nvPr/>
        </p:nvGraphicFramePr>
        <p:xfrm>
          <a:off x="6553200" y="4038600"/>
          <a:ext cx="391113" cy="519112"/>
        </p:xfrm>
        <a:graphic>
          <a:graphicData uri="http://schemas.openxmlformats.org/presentationml/2006/ole">
            <p:oleObj spid="_x0000_s8221" name="Equation" r:id="rId6" imgW="177646" imgH="241091" progId="Equation.3">
              <p:embed/>
            </p:oleObj>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2" name="Rectangle 2"/>
          <p:cNvSpPr>
            <a:spLocks noGrp="1" noChangeArrowheads="1"/>
          </p:cNvSpPr>
          <p:nvPr>
            <p:ph type="title"/>
          </p:nvPr>
        </p:nvSpPr>
        <p:spPr>
          <a:xfrm>
            <a:off x="457200" y="228600"/>
            <a:ext cx="8229600" cy="563562"/>
          </a:xfrm>
        </p:spPr>
        <p:txBody>
          <a:bodyPr>
            <a:noAutofit/>
          </a:bodyPr>
          <a:lstStyle/>
          <a:p>
            <a:pPr algn="ctr"/>
            <a:r>
              <a:rPr lang="zh-TW" altLang="en-US" sz="3600" dirty="0" smtClean="0">
                <a:latin typeface="標楷體" pitchFamily="65" charset="-120"/>
                <a:ea typeface="標楷體" pitchFamily="65" charset="-120"/>
                <a:cs typeface="Times New Roman" panose="02020603050405020304" pitchFamily="18" charset="0"/>
              </a:rPr>
              <a:t>普通最小平方法 </a:t>
            </a:r>
            <a:r>
              <a:rPr lang="en-US" altLang="zh-TW" sz="3600" dirty="0" smtClean="0">
                <a:latin typeface="Times New Roman" panose="02020603050405020304" pitchFamily="18" charset="0"/>
                <a:ea typeface="新細明體" pitchFamily="18" charset="-120"/>
                <a:cs typeface="Times New Roman" panose="02020603050405020304" pitchFamily="18" charset="0"/>
              </a:rPr>
              <a:t>(OLS) (2/4) </a:t>
            </a:r>
            <a:endParaRPr lang="zh-TW" altLang="en-US" sz="3600" dirty="0" smtClean="0">
              <a:latin typeface="Times New Roman" panose="02020603050405020304" pitchFamily="18" charset="0"/>
              <a:ea typeface="新細明體" pitchFamily="18" charset="-120"/>
              <a:cs typeface="Times New Roman" panose="02020603050405020304" pitchFamily="18" charset="0"/>
            </a:endParaRPr>
          </a:p>
        </p:txBody>
      </p:sp>
      <p:sp>
        <p:nvSpPr>
          <p:cNvPr id="2" name="投影片編號版面配置區 1"/>
          <p:cNvSpPr>
            <a:spLocks noGrp="1"/>
          </p:cNvSpPr>
          <p:nvPr>
            <p:ph type="sldNum" sz="quarter" idx="12"/>
          </p:nvPr>
        </p:nvSpPr>
        <p:spPr/>
        <p:txBody>
          <a:bodyPr>
            <a:normAutofit/>
          </a:bodyPr>
          <a:lstStyle/>
          <a:p>
            <a:fld id="{6F42FDE4-A7DD-41A7-A0A6-9B649FB43336}" type="slidenum">
              <a:rPr kumimoji="0" lang="en-US" smtClean="0"/>
              <a:pPr/>
              <a:t>12</a:t>
            </a:fld>
            <a:endParaRPr kumimoji="0" lang="en-US"/>
          </a:p>
        </p:txBody>
      </p:sp>
      <p:sp>
        <p:nvSpPr>
          <p:cNvPr id="9223" name="Rectangle 3"/>
          <p:cNvSpPr>
            <a:spLocks noGrp="1" noChangeArrowheads="1"/>
          </p:cNvSpPr>
          <p:nvPr>
            <p:ph sz="quarter" idx="1"/>
          </p:nvPr>
        </p:nvSpPr>
        <p:spPr>
          <a:xfrm>
            <a:off x="457200" y="1219200"/>
            <a:ext cx="8229600" cy="5181600"/>
          </a:xfrm>
        </p:spPr>
        <p:txBody>
          <a:bodyPr>
            <a:normAutofit fontScale="25000" lnSpcReduction="20000"/>
          </a:bodyPr>
          <a:lstStyle/>
          <a:p>
            <a:pPr algn="just" eaLnBrk="1" hangingPunct="1">
              <a:buFont typeface="Wingdings" panose="05000000000000000000" pitchFamily="2" charset="2"/>
              <a:buChar char="n"/>
            </a:pPr>
            <a:r>
              <a:rPr lang="zh-TW" altLang="en-US" sz="11200" dirty="0" smtClean="0">
                <a:latin typeface="Times New Roman" panose="02020603050405020304" pitchFamily="18" charset="0"/>
                <a:ea typeface="標楷體" pitchFamily="65" charset="-120"/>
              </a:rPr>
              <a:t>普通最小平方法估計式</a:t>
            </a:r>
            <a:r>
              <a:rPr lang="en-US" altLang="zh-TW" sz="11200" dirty="0" smtClean="0">
                <a:latin typeface="Times New Roman" panose="02020603050405020304" pitchFamily="18" charset="0"/>
                <a:ea typeface="標楷體" pitchFamily="65" charset="-120"/>
              </a:rPr>
              <a:t>(OLS estimators)</a:t>
            </a:r>
          </a:p>
          <a:p>
            <a:pPr algn="just" eaLnBrk="1" hangingPunct="1">
              <a:buFont typeface="Wingdings" pitchFamily="2" charset="2"/>
              <a:buNone/>
            </a:pPr>
            <a:endParaRPr lang="en-US" altLang="zh-TW" sz="9800" dirty="0" smtClean="0">
              <a:latin typeface="Times New Roman" panose="02020603050405020304" pitchFamily="18" charset="0"/>
              <a:ea typeface="標楷體" pitchFamily="65" charset="-120"/>
            </a:endParaRPr>
          </a:p>
          <a:p>
            <a:pPr algn="just" eaLnBrk="1" hangingPunct="1">
              <a:buFont typeface="Wingdings" pitchFamily="2" charset="2"/>
              <a:buNone/>
            </a:pPr>
            <a:r>
              <a:rPr lang="en-US" altLang="zh-TW" sz="9800" dirty="0" smtClean="0">
                <a:latin typeface="Times New Roman" panose="02020603050405020304" pitchFamily="18" charset="0"/>
                <a:ea typeface="標楷體" pitchFamily="65" charset="-120"/>
              </a:rPr>
              <a:t>                                                                          </a:t>
            </a:r>
          </a:p>
          <a:p>
            <a:pPr algn="just" eaLnBrk="1" hangingPunct="1">
              <a:buFont typeface="Wingdings" pitchFamily="2" charset="2"/>
              <a:buNone/>
            </a:pPr>
            <a:endParaRPr lang="en-US" altLang="zh-TW" sz="9800" dirty="0" smtClean="0">
              <a:latin typeface="Times New Roman" panose="02020603050405020304" pitchFamily="18" charset="0"/>
              <a:ea typeface="標楷體" pitchFamily="65" charset="-120"/>
            </a:endParaRPr>
          </a:p>
          <a:p>
            <a:pPr algn="just" eaLnBrk="1" hangingPunct="1">
              <a:buFont typeface="Wingdings" pitchFamily="2" charset="2"/>
              <a:buNone/>
            </a:pPr>
            <a:r>
              <a:rPr lang="en-US" altLang="zh-TW" sz="9800" dirty="0" smtClean="0">
                <a:latin typeface="Times New Roman" panose="02020603050405020304" pitchFamily="18" charset="0"/>
                <a:ea typeface="標楷體" pitchFamily="65" charset="-120"/>
              </a:rPr>
              <a:t>                                                                          </a:t>
            </a:r>
          </a:p>
          <a:p>
            <a:pPr algn="just" eaLnBrk="1" hangingPunct="1">
              <a:buFont typeface="Wingdings" pitchFamily="2" charset="2"/>
              <a:buNone/>
            </a:pPr>
            <a:endParaRPr lang="en-US" altLang="zh-TW" sz="9800" dirty="0" smtClean="0">
              <a:latin typeface="Times New Roman" panose="02020603050405020304" pitchFamily="18" charset="0"/>
              <a:ea typeface="標楷體" pitchFamily="65" charset="-120"/>
            </a:endParaRPr>
          </a:p>
          <a:p>
            <a:pPr algn="just" eaLnBrk="1" hangingPunct="1">
              <a:buFont typeface="Wingdings" pitchFamily="2" charset="2"/>
              <a:buNone/>
            </a:pPr>
            <a:r>
              <a:rPr lang="en-US" altLang="zh-TW" sz="9800" dirty="0" smtClean="0">
                <a:latin typeface="Times New Roman" panose="02020603050405020304" pitchFamily="18" charset="0"/>
                <a:ea typeface="標楷體" pitchFamily="65" charset="-120"/>
              </a:rPr>
              <a:t>    </a:t>
            </a:r>
          </a:p>
          <a:p>
            <a:pPr algn="just" eaLnBrk="1" hangingPunct="1">
              <a:buFont typeface="Wingdings" pitchFamily="2" charset="2"/>
              <a:buNone/>
            </a:pPr>
            <a:r>
              <a:rPr lang="en-US" altLang="zh-TW" sz="9800" dirty="0" smtClean="0">
                <a:latin typeface="Times New Roman" panose="02020603050405020304" pitchFamily="18" charset="0"/>
                <a:ea typeface="標楷體" pitchFamily="65" charset="-120"/>
              </a:rPr>
              <a:t>   </a:t>
            </a:r>
          </a:p>
          <a:p>
            <a:pPr algn="just">
              <a:buNone/>
            </a:pPr>
            <a:r>
              <a:rPr lang="en-US" altLang="zh-TW" sz="9800" dirty="0" smtClean="0">
                <a:latin typeface="Times New Roman" panose="02020603050405020304" pitchFamily="18" charset="0"/>
                <a:ea typeface="標楷體" pitchFamily="65" charset="-120"/>
              </a:rPr>
              <a:t>                                  ,                              </a:t>
            </a:r>
            <a:r>
              <a:rPr lang="zh-TW" altLang="en-US" sz="11200" dirty="0" smtClean="0">
                <a:latin typeface="Times New Roman" panose="02020603050405020304" pitchFamily="18" charset="0"/>
                <a:ea typeface="標楷體" pitchFamily="65" charset="-120"/>
              </a:rPr>
              <a:t>為以離差形式表示</a:t>
            </a:r>
            <a:endParaRPr lang="en-US" altLang="zh-TW" sz="11200" dirty="0" smtClean="0">
              <a:latin typeface="Times New Roman" panose="02020603050405020304" pitchFamily="18" charset="0"/>
              <a:ea typeface="標楷體" pitchFamily="65" charset="-120"/>
            </a:endParaRPr>
          </a:p>
          <a:p>
            <a:pPr algn="just" eaLnBrk="1" hangingPunct="1">
              <a:buFont typeface="Wingdings" pitchFamily="2" charset="2"/>
              <a:buNone/>
            </a:pPr>
            <a:r>
              <a:rPr lang="en-US" altLang="zh-TW" sz="9800" dirty="0" smtClean="0">
                <a:latin typeface="Times New Roman" panose="02020603050405020304" pitchFamily="18" charset="0"/>
                <a:ea typeface="標楷體" pitchFamily="65" charset="-120"/>
              </a:rPr>
              <a:t> </a:t>
            </a:r>
          </a:p>
          <a:p>
            <a:pPr algn="just" eaLnBrk="1" hangingPunct="1">
              <a:buFont typeface="Wingdings" pitchFamily="2" charset="2"/>
              <a:buNone/>
            </a:pPr>
            <a:endParaRPr lang="en-US" altLang="zh-TW" sz="9800" dirty="0">
              <a:latin typeface="Times New Roman" panose="02020603050405020304" pitchFamily="18" charset="0"/>
              <a:ea typeface="標楷體" pitchFamily="65" charset="-120"/>
            </a:endParaRPr>
          </a:p>
          <a:p>
            <a:pPr algn="just" eaLnBrk="1" hangingPunct="1">
              <a:buFont typeface="Wingdings" pitchFamily="2" charset="2"/>
              <a:buNone/>
            </a:pPr>
            <a:r>
              <a:rPr lang="en-US" altLang="zh-TW" sz="9800" dirty="0" smtClean="0">
                <a:latin typeface="Times New Roman" panose="02020603050405020304" pitchFamily="18" charset="0"/>
                <a:ea typeface="標楷體" pitchFamily="65" charset="-120"/>
              </a:rPr>
              <a:t>   </a:t>
            </a:r>
            <a:endParaRPr lang="en-US" altLang="zh-TW" sz="12800" dirty="0" smtClean="0">
              <a:latin typeface="Times New Roman" panose="02020603050405020304" pitchFamily="18" charset="0"/>
              <a:ea typeface="標楷體" pitchFamily="65" charset="-120"/>
            </a:endParaRPr>
          </a:p>
          <a:p>
            <a:pPr eaLnBrk="1" hangingPunct="1">
              <a:buFont typeface="Wingdings" pitchFamily="2" charset="2"/>
              <a:buNone/>
            </a:pPr>
            <a:endParaRPr lang="en-US" altLang="zh-TW" sz="4100" dirty="0" smtClean="0">
              <a:latin typeface="Arial" charset="0"/>
              <a:ea typeface="標楷體" pitchFamily="65" charset="-120"/>
            </a:endParaRPr>
          </a:p>
          <a:p>
            <a:pPr eaLnBrk="1" hangingPunct="1">
              <a:buFont typeface="Wingdings" pitchFamily="2" charset="2"/>
              <a:buNone/>
            </a:pPr>
            <a:endParaRPr lang="en-US" altLang="zh-TW" sz="2800" dirty="0" smtClean="0">
              <a:latin typeface="標楷體" pitchFamily="65" charset="-120"/>
              <a:ea typeface="標楷體" pitchFamily="65" charset="-120"/>
            </a:endParaRPr>
          </a:p>
          <a:p>
            <a:pPr eaLnBrk="1" hangingPunct="1">
              <a:buFont typeface="Wingdings" pitchFamily="2" charset="2"/>
              <a:buNone/>
            </a:pPr>
            <a:r>
              <a:rPr lang="en-US" altLang="zh-TW" sz="2800" dirty="0" smtClean="0">
                <a:latin typeface="標楷體" pitchFamily="65" charset="-120"/>
                <a:ea typeface="標楷體" pitchFamily="65" charset="-120"/>
              </a:rPr>
              <a:t>        </a:t>
            </a:r>
          </a:p>
        </p:txBody>
      </p:sp>
      <p:sp>
        <p:nvSpPr>
          <p:cNvPr id="9224" name="Rectangle 5"/>
          <p:cNvSpPr>
            <a:spLocks noChangeArrowheads="1"/>
          </p:cNvSpPr>
          <p:nvPr/>
        </p:nvSpPr>
        <p:spPr bwMode="auto">
          <a:xfrm>
            <a:off x="0" y="3328988"/>
            <a:ext cx="9144000" cy="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zh-TW" altLang="en-US">
              <a:ea typeface="新細明體" pitchFamily="18" charset="-120"/>
            </a:endParaRPr>
          </a:p>
        </p:txBody>
      </p:sp>
      <p:graphicFrame>
        <p:nvGraphicFramePr>
          <p:cNvPr id="9218" name="Object 4"/>
          <p:cNvGraphicFramePr>
            <a:graphicFrameLocks noChangeAspect="1"/>
          </p:cNvGraphicFramePr>
          <p:nvPr>
            <p:extLst>
              <p:ext uri="{D42A27DB-BD31-4B8C-83A1-F6EECF244321}">
                <p14:modId xmlns="" xmlns:p14="http://schemas.microsoft.com/office/powerpoint/2010/main" val="4221739758"/>
              </p:ext>
            </p:extLst>
          </p:nvPr>
        </p:nvGraphicFramePr>
        <p:xfrm>
          <a:off x="2895600" y="1905000"/>
          <a:ext cx="2054484" cy="609600"/>
        </p:xfrm>
        <a:graphic>
          <a:graphicData uri="http://schemas.openxmlformats.org/presentationml/2006/ole">
            <p:oleObj spid="_x0000_s9247" name="Equation" r:id="rId4" imgW="837836" imgH="253890" progId="Equation.3">
              <p:embed/>
            </p:oleObj>
          </a:graphicData>
        </a:graphic>
      </p:graphicFrame>
      <p:sp>
        <p:nvSpPr>
          <p:cNvPr id="9225" name="Rectangle 7"/>
          <p:cNvSpPr>
            <a:spLocks noChangeArrowheads="1"/>
          </p:cNvSpPr>
          <p:nvPr/>
        </p:nvSpPr>
        <p:spPr bwMode="auto">
          <a:xfrm>
            <a:off x="0" y="0"/>
            <a:ext cx="9144000" cy="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zh-TW" altLang="en-US">
              <a:ea typeface="新細明體" pitchFamily="18" charset="-120"/>
            </a:endParaRPr>
          </a:p>
        </p:txBody>
      </p:sp>
      <p:graphicFrame>
        <p:nvGraphicFramePr>
          <p:cNvPr id="9219" name="Object 6"/>
          <p:cNvGraphicFramePr>
            <a:graphicFrameLocks noChangeAspect="1"/>
          </p:cNvGraphicFramePr>
          <p:nvPr>
            <p:extLst>
              <p:ext uri="{D42A27DB-BD31-4B8C-83A1-F6EECF244321}">
                <p14:modId xmlns="" xmlns:p14="http://schemas.microsoft.com/office/powerpoint/2010/main" val="3450313927"/>
              </p:ext>
            </p:extLst>
          </p:nvPr>
        </p:nvGraphicFramePr>
        <p:xfrm>
          <a:off x="1524000" y="2667000"/>
          <a:ext cx="5867400" cy="1117535"/>
        </p:xfrm>
        <a:graphic>
          <a:graphicData uri="http://schemas.openxmlformats.org/presentationml/2006/ole">
            <p:oleObj spid="_x0000_s9248" name="Equation" r:id="rId5" imgW="2133600" imgH="482600" progId="Equation.3">
              <p:embed/>
            </p:oleObj>
          </a:graphicData>
        </a:graphic>
      </p:graphicFrame>
      <p:sp>
        <p:nvSpPr>
          <p:cNvPr id="9226" name="Rectangle 9"/>
          <p:cNvSpPr>
            <a:spLocks noChangeArrowheads="1"/>
          </p:cNvSpPr>
          <p:nvPr/>
        </p:nvSpPr>
        <p:spPr bwMode="auto">
          <a:xfrm>
            <a:off x="0" y="3328988"/>
            <a:ext cx="9144000" cy="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zh-TW" altLang="en-US">
              <a:ea typeface="新細明體" pitchFamily="18" charset="-120"/>
            </a:endParaRPr>
          </a:p>
        </p:txBody>
      </p:sp>
      <p:graphicFrame>
        <p:nvGraphicFramePr>
          <p:cNvPr id="9220" name="Object 8"/>
          <p:cNvGraphicFramePr>
            <a:graphicFrameLocks noChangeAspect="1"/>
          </p:cNvGraphicFramePr>
          <p:nvPr>
            <p:extLst>
              <p:ext uri="{D42A27DB-BD31-4B8C-83A1-F6EECF244321}">
                <p14:modId xmlns="" xmlns:p14="http://schemas.microsoft.com/office/powerpoint/2010/main" val="2680894205"/>
              </p:ext>
            </p:extLst>
          </p:nvPr>
        </p:nvGraphicFramePr>
        <p:xfrm>
          <a:off x="914400" y="4191000"/>
          <a:ext cx="2209800" cy="654050"/>
        </p:xfrm>
        <a:graphic>
          <a:graphicData uri="http://schemas.openxmlformats.org/presentationml/2006/ole">
            <p:oleObj spid="_x0000_s9249" name="方程式" r:id="rId6" imgW="672808" imgH="203112" progId="Equation.3">
              <p:embed/>
            </p:oleObj>
          </a:graphicData>
        </a:graphic>
      </p:graphicFrame>
      <p:graphicFrame>
        <p:nvGraphicFramePr>
          <p:cNvPr id="9221" name="Object 10"/>
          <p:cNvGraphicFramePr>
            <a:graphicFrameLocks noChangeAspect="1"/>
          </p:cNvGraphicFramePr>
          <p:nvPr>
            <p:extLst>
              <p:ext uri="{D42A27DB-BD31-4B8C-83A1-F6EECF244321}">
                <p14:modId xmlns="" xmlns:p14="http://schemas.microsoft.com/office/powerpoint/2010/main" val="539731652"/>
              </p:ext>
            </p:extLst>
          </p:nvPr>
        </p:nvGraphicFramePr>
        <p:xfrm>
          <a:off x="3581400" y="4191000"/>
          <a:ext cx="2057400" cy="674688"/>
        </p:xfrm>
        <a:graphic>
          <a:graphicData uri="http://schemas.openxmlformats.org/presentationml/2006/ole">
            <p:oleObj spid="_x0000_s9250" name="方程式" r:id="rId7" imgW="609336" imgH="203112" progId="Equation.3">
              <p:embed/>
            </p:oleObj>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5" name="Rectangle 2"/>
          <p:cNvSpPr>
            <a:spLocks noGrp="1" noChangeArrowheads="1"/>
          </p:cNvSpPr>
          <p:nvPr>
            <p:ph type="title"/>
          </p:nvPr>
        </p:nvSpPr>
        <p:spPr>
          <a:xfrm>
            <a:off x="457200" y="-152400"/>
            <a:ext cx="8229600" cy="914400"/>
          </a:xfrm>
        </p:spPr>
        <p:txBody>
          <a:bodyPr>
            <a:normAutofit/>
          </a:bodyPr>
          <a:lstStyle/>
          <a:p>
            <a:pPr algn="ctr"/>
            <a:r>
              <a:rPr lang="zh-TW" altLang="en-US" sz="3600" dirty="0" smtClean="0">
                <a:latin typeface="標楷體" pitchFamily="65" charset="-120"/>
                <a:ea typeface="標楷體" pitchFamily="65" charset="-120"/>
                <a:cs typeface="Times New Roman" panose="02020603050405020304" pitchFamily="18" charset="0"/>
              </a:rPr>
              <a:t>普通最小平方法 </a:t>
            </a:r>
            <a:r>
              <a:rPr lang="en-US" altLang="zh-TW" sz="3600" dirty="0" smtClean="0">
                <a:latin typeface="Times New Roman" panose="02020603050405020304" pitchFamily="18" charset="0"/>
                <a:ea typeface="新細明體" pitchFamily="18" charset="-120"/>
                <a:cs typeface="Times New Roman" panose="02020603050405020304" pitchFamily="18" charset="0"/>
              </a:rPr>
              <a:t>(OLS) (3/4) </a:t>
            </a:r>
            <a:endParaRPr lang="zh-TW" altLang="en-US" sz="3600" dirty="0" smtClean="0">
              <a:latin typeface="Times New Roman" panose="02020603050405020304" pitchFamily="18" charset="0"/>
              <a:ea typeface="新細明體" pitchFamily="18" charset="-120"/>
              <a:cs typeface="Times New Roman" panose="02020603050405020304" pitchFamily="18" charset="0"/>
            </a:endParaRPr>
          </a:p>
        </p:txBody>
      </p:sp>
      <p:sp>
        <p:nvSpPr>
          <p:cNvPr id="2" name="投影片編號版面配置區 1"/>
          <p:cNvSpPr>
            <a:spLocks noGrp="1"/>
          </p:cNvSpPr>
          <p:nvPr>
            <p:ph type="sldNum" sz="quarter" idx="12"/>
          </p:nvPr>
        </p:nvSpPr>
        <p:spPr/>
        <p:txBody>
          <a:bodyPr>
            <a:normAutofit/>
          </a:bodyPr>
          <a:lstStyle/>
          <a:p>
            <a:fld id="{6F42FDE4-A7DD-41A7-A0A6-9B649FB43336}" type="slidenum">
              <a:rPr kumimoji="0" lang="en-US" smtClean="0"/>
              <a:pPr/>
              <a:t>13</a:t>
            </a:fld>
            <a:endParaRPr kumimoji="0" lang="en-US"/>
          </a:p>
        </p:txBody>
      </p:sp>
      <p:sp>
        <p:nvSpPr>
          <p:cNvPr id="10256" name="Rectangle 3"/>
          <p:cNvSpPr>
            <a:spLocks noGrp="1" noChangeArrowheads="1"/>
          </p:cNvSpPr>
          <p:nvPr>
            <p:ph sz="quarter" idx="1"/>
          </p:nvPr>
        </p:nvSpPr>
        <p:spPr>
          <a:xfrm>
            <a:off x="381000" y="1371600"/>
            <a:ext cx="8382000" cy="4800600"/>
          </a:xfrm>
        </p:spPr>
        <p:txBody>
          <a:bodyPr>
            <a:normAutofit/>
          </a:bodyPr>
          <a:lstStyle/>
          <a:p>
            <a:pPr marL="0" indent="0" eaLnBrk="1" hangingPunct="1">
              <a:buNone/>
            </a:pPr>
            <a:r>
              <a:rPr lang="en-US" altLang="zh-TW" sz="2800" dirty="0" smtClean="0">
                <a:ea typeface="新細明體" pitchFamily="18" charset="-120"/>
              </a:rPr>
              <a:t>               </a:t>
            </a:r>
            <a:r>
              <a:rPr lang="en-US" altLang="zh-TW" sz="2800" u="sng" dirty="0" smtClean="0">
                <a:latin typeface="Times New Roman" panose="02020603050405020304" pitchFamily="18" charset="0"/>
                <a:ea typeface="新細明體" pitchFamily="18" charset="-120"/>
                <a:cs typeface="Times New Roman" panose="02020603050405020304" pitchFamily="18" charset="0"/>
              </a:rPr>
              <a:t>Y        X     </a:t>
            </a:r>
            <a:r>
              <a:rPr lang="en-US" altLang="zh-TW" sz="2800" dirty="0" smtClean="0">
                <a:latin typeface="Times New Roman" panose="02020603050405020304" pitchFamily="18" charset="0"/>
                <a:ea typeface="新細明體" pitchFamily="18" charset="-120"/>
                <a:cs typeface="Times New Roman" panose="02020603050405020304" pitchFamily="18" charset="0"/>
              </a:rPr>
              <a:t>       </a:t>
            </a:r>
            <a:r>
              <a:rPr lang="en-US" altLang="zh-TW" sz="2800" u="sng" dirty="0" smtClean="0">
                <a:latin typeface="Times New Roman" panose="02020603050405020304" pitchFamily="18" charset="0"/>
                <a:ea typeface="新細明體" pitchFamily="18" charset="-120"/>
                <a:cs typeface="Times New Roman" panose="02020603050405020304" pitchFamily="18" charset="0"/>
              </a:rPr>
              <a:t>Y       </a:t>
            </a:r>
            <a:r>
              <a:rPr lang="en-US" altLang="zh-TW" sz="2800" b="1" u="sng" dirty="0" smtClean="0">
                <a:latin typeface="Times New Roman" panose="02020603050405020304" pitchFamily="18" charset="0"/>
                <a:ea typeface="新細明體" pitchFamily="18" charset="-120"/>
                <a:cs typeface="Times New Roman" panose="02020603050405020304" pitchFamily="18" charset="0"/>
              </a:rPr>
              <a:t>X</a:t>
            </a:r>
          </a:p>
          <a:p>
            <a:pPr eaLnBrk="1" hangingPunct="1">
              <a:buFont typeface="Wingdings" pitchFamily="2" charset="2"/>
              <a:buNone/>
            </a:pPr>
            <a:r>
              <a:rPr lang="en-US" altLang="zh-TW" sz="2800" dirty="0" smtClean="0">
                <a:ea typeface="新細明體" pitchFamily="18" charset="-120"/>
              </a:rPr>
              <a:t>             </a:t>
            </a:r>
            <a:r>
              <a:rPr lang="en-US" altLang="zh-TW" sz="2800" dirty="0" smtClean="0">
                <a:latin typeface="Times New Roman" pitchFamily="18" charset="0"/>
                <a:ea typeface="新細明體" pitchFamily="18" charset="-120"/>
                <a:cs typeface="Times New Roman" pitchFamily="18" charset="0"/>
              </a:rPr>
              <a:t>70       80          140    220</a:t>
            </a:r>
          </a:p>
          <a:p>
            <a:pPr eaLnBrk="1" hangingPunct="1">
              <a:buFont typeface="Wingdings" pitchFamily="2" charset="2"/>
              <a:buNone/>
            </a:pPr>
            <a:r>
              <a:rPr lang="en-US" altLang="zh-TW" sz="2800" dirty="0" smtClean="0">
                <a:latin typeface="Times New Roman" pitchFamily="18" charset="0"/>
                <a:ea typeface="新細明體" pitchFamily="18" charset="-120"/>
                <a:cs typeface="Times New Roman" pitchFamily="18" charset="0"/>
              </a:rPr>
              <a:t>               65     100          155    240 </a:t>
            </a:r>
          </a:p>
          <a:p>
            <a:pPr eaLnBrk="1" hangingPunct="1">
              <a:buFont typeface="Wingdings" pitchFamily="2" charset="2"/>
              <a:buNone/>
            </a:pPr>
            <a:r>
              <a:rPr lang="en-US" altLang="zh-TW" sz="2800" dirty="0" smtClean="0">
                <a:latin typeface="Times New Roman" pitchFamily="18" charset="0"/>
                <a:ea typeface="新細明體" pitchFamily="18" charset="-120"/>
                <a:cs typeface="Times New Roman" pitchFamily="18" charset="0"/>
              </a:rPr>
              <a:t>               90     120          150    260</a:t>
            </a:r>
          </a:p>
          <a:p>
            <a:pPr eaLnBrk="1" hangingPunct="1">
              <a:buFont typeface="Wingdings" pitchFamily="2" charset="2"/>
              <a:buNone/>
            </a:pPr>
            <a:r>
              <a:rPr lang="en-US" altLang="zh-TW" sz="2800" dirty="0" smtClean="0">
                <a:latin typeface="Times New Roman" pitchFamily="18" charset="0"/>
                <a:ea typeface="新細明體" pitchFamily="18" charset="-120"/>
                <a:cs typeface="Times New Roman" pitchFamily="18" charset="0"/>
              </a:rPr>
              <a:t>               95     140</a:t>
            </a:r>
          </a:p>
          <a:p>
            <a:pPr eaLnBrk="1" hangingPunct="1">
              <a:buFont typeface="Wingdings" pitchFamily="2" charset="2"/>
              <a:buNone/>
            </a:pPr>
            <a:r>
              <a:rPr lang="en-US" altLang="zh-TW" sz="2800" dirty="0" smtClean="0">
                <a:latin typeface="Times New Roman" pitchFamily="18" charset="0"/>
                <a:ea typeface="新細明體" pitchFamily="18" charset="-120"/>
                <a:cs typeface="Times New Roman" pitchFamily="18" charset="0"/>
              </a:rPr>
              <a:t>              110    160  </a:t>
            </a:r>
          </a:p>
          <a:p>
            <a:pPr eaLnBrk="1" hangingPunct="1">
              <a:buFont typeface="Wingdings" pitchFamily="2" charset="2"/>
              <a:buNone/>
            </a:pPr>
            <a:r>
              <a:rPr lang="en-US" altLang="zh-TW" sz="2800" dirty="0" smtClean="0">
                <a:latin typeface="Times New Roman" pitchFamily="18" charset="0"/>
                <a:ea typeface="新細明體" pitchFamily="18" charset="-120"/>
                <a:cs typeface="Times New Roman" pitchFamily="18" charset="0"/>
              </a:rPr>
              <a:t>              115    180 </a:t>
            </a:r>
          </a:p>
          <a:p>
            <a:pPr eaLnBrk="1" hangingPunct="1">
              <a:buFont typeface="Wingdings" pitchFamily="2" charset="2"/>
              <a:buNone/>
            </a:pPr>
            <a:r>
              <a:rPr lang="en-US" altLang="zh-TW" sz="2800" dirty="0" smtClean="0">
                <a:latin typeface="Times New Roman" pitchFamily="18" charset="0"/>
                <a:ea typeface="新細明體" pitchFamily="18" charset="-120"/>
                <a:cs typeface="Times New Roman" pitchFamily="18" charset="0"/>
              </a:rPr>
              <a:t>              120    200</a:t>
            </a:r>
          </a:p>
          <a:p>
            <a:pPr eaLnBrk="1" hangingPunct="1">
              <a:buFont typeface="Wingdings" pitchFamily="2" charset="2"/>
              <a:buNone/>
            </a:pPr>
            <a:r>
              <a:rPr lang="en-US" altLang="zh-TW" sz="2800" dirty="0" smtClean="0">
                <a:ea typeface="新細明體" pitchFamily="18" charset="-120"/>
              </a:rPr>
              <a:t>             </a:t>
            </a:r>
          </a:p>
          <a:p>
            <a:pPr eaLnBrk="1" hangingPunct="1"/>
            <a:endParaRPr lang="zh-TW" altLang="en-US" dirty="0" smtClean="0">
              <a:ea typeface="新細明體" pitchFamily="18" charset="-12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9845" name="Group 37"/>
          <p:cNvGraphicFramePr>
            <a:graphicFrameLocks noGrp="1"/>
          </p:cNvGraphicFramePr>
          <p:nvPr/>
        </p:nvGraphicFramePr>
        <p:xfrm>
          <a:off x="1447800" y="1524000"/>
          <a:ext cx="5410200" cy="4419601"/>
        </p:xfrm>
        <a:graphic>
          <a:graphicData uri="http://schemas.openxmlformats.org/drawingml/2006/table">
            <a:tbl>
              <a:tblPr/>
              <a:tblGrid>
                <a:gridCol w="3292475"/>
                <a:gridCol w="2117725"/>
              </a:tblGrid>
              <a:tr h="733425">
                <a:tc gridSpan="2">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TW" altLang="en-US" sz="2400" b="0" i="0" u="none" strike="noStrike" cap="none" normalizeH="0" baseline="0" dirty="0" smtClean="0">
                          <a:ln>
                            <a:noFill/>
                          </a:ln>
                          <a:solidFill>
                            <a:schemeClr val="tx1"/>
                          </a:solidFill>
                          <a:effectLst/>
                          <a:latin typeface="新細明體" pitchFamily="18" charset="-120"/>
                          <a:ea typeface="新細明體" pitchFamily="18" charset="-120"/>
                        </a:rPr>
                        <a:t>迴歸統計</a:t>
                      </a:r>
                      <a:endParaRPr kumimoji="0" lang="zh-TW" altLang="en-US" sz="2400" b="0" i="0" u="none" strike="noStrike" cap="none" normalizeH="0" baseline="0" dirty="0" smtClean="0">
                        <a:ln>
                          <a:noFill/>
                        </a:ln>
                        <a:solidFill>
                          <a:schemeClr val="tx1"/>
                        </a:solidFill>
                        <a:effectLst/>
                        <a:latin typeface="Times New Roman" pitchFamily="18" charset="0"/>
                        <a:ea typeface="新細明體" pitchFamily="18" charset="-120"/>
                      </a:endParaRPr>
                    </a:p>
                  </a:txBody>
                  <a:tcPr anchor="ctr" horzOverflow="overflow">
                    <a:lnL cap="flat">
                      <a:noFill/>
                    </a:lnL>
                    <a:lnR cap="flat">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zh-TW" altLang="en-US"/>
                    </a:p>
                  </a:txBody>
                  <a:tcPr/>
                </a:tc>
              </a:tr>
              <a:tr h="736600">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zh-TW" sz="2400" b="0" i="0" u="none" strike="noStrike" cap="none" normalizeH="0" baseline="0" dirty="0" smtClean="0">
                          <a:ln>
                            <a:noFill/>
                          </a:ln>
                          <a:solidFill>
                            <a:schemeClr val="tx1"/>
                          </a:solidFill>
                          <a:effectLst/>
                          <a:latin typeface="新細明體" pitchFamily="18" charset="-120"/>
                          <a:ea typeface="新細明體" pitchFamily="18" charset="-120"/>
                        </a:rPr>
                        <a:t>R </a:t>
                      </a:r>
                      <a:r>
                        <a:rPr kumimoji="0" lang="zh-TW" altLang="en-US" sz="2400" b="0" i="0" u="none" strike="noStrike" cap="none" normalizeH="0" baseline="0" dirty="0" smtClean="0">
                          <a:ln>
                            <a:noFill/>
                          </a:ln>
                          <a:solidFill>
                            <a:schemeClr val="tx1"/>
                          </a:solidFill>
                          <a:effectLst/>
                          <a:latin typeface="新細明體" pitchFamily="18" charset="-120"/>
                          <a:ea typeface="新細明體" pitchFamily="18" charset="-120"/>
                        </a:rPr>
                        <a:t>的倍數</a:t>
                      </a:r>
                      <a:endParaRPr kumimoji="0" lang="zh-TW" altLang="en-US" sz="2400" b="0" i="0" u="none" strike="noStrike" cap="none" normalizeH="0" baseline="0" dirty="0" smtClean="0">
                        <a:ln>
                          <a:noFill/>
                        </a:ln>
                        <a:solidFill>
                          <a:schemeClr val="tx1"/>
                        </a:solidFill>
                        <a:effectLst/>
                        <a:latin typeface="Times New Roman" pitchFamily="18" charset="0"/>
                        <a:ea typeface="新細明體" pitchFamily="18" charset="-120"/>
                      </a:endParaRPr>
                    </a:p>
                  </a:txBody>
                  <a:tcPr anchor="ctr" horzOverflow="overflow">
                    <a:lnL cap="flat">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2400" b="0" i="0" u="none" strike="noStrike" cap="none" normalizeH="0" baseline="0" smtClean="0">
                          <a:ln>
                            <a:noFill/>
                          </a:ln>
                          <a:solidFill>
                            <a:schemeClr val="tx1"/>
                          </a:solidFill>
                          <a:effectLst/>
                          <a:latin typeface="新細明體" pitchFamily="18" charset="-120"/>
                          <a:ea typeface="新細明體" pitchFamily="18" charset="-120"/>
                        </a:rPr>
                        <a:t>0.980847</a:t>
                      </a:r>
                      <a:endParaRPr kumimoji="0" lang="en-US" altLang="zh-TW" sz="2400" b="0" i="0" u="none" strike="noStrike" cap="none" normalizeH="0" baseline="0" smtClean="0">
                        <a:ln>
                          <a:noFill/>
                        </a:ln>
                        <a:solidFill>
                          <a:schemeClr val="tx1"/>
                        </a:solidFill>
                        <a:effectLst/>
                        <a:latin typeface="Times New Roman" pitchFamily="18" charset="0"/>
                        <a:ea typeface="新細明體" pitchFamily="18" charset="-120"/>
                      </a:endParaRPr>
                    </a:p>
                  </a:txBody>
                  <a:tcPr anchor="ctr" horzOverflow="overflow">
                    <a:lnL>
                      <a:noFill/>
                    </a:lnL>
                    <a:lnR cap="flat">
                      <a:noFill/>
                    </a:lnR>
                    <a:lnT w="12700" cap="flat" cmpd="sng" algn="ctr">
                      <a:solidFill>
                        <a:srgbClr val="000000"/>
                      </a:solidFill>
                      <a:prstDash val="solid"/>
                      <a:round/>
                      <a:headEnd type="none" w="med" len="med"/>
                      <a:tailEnd type="none" w="med" len="med"/>
                    </a:lnT>
                    <a:lnB>
                      <a:noFill/>
                    </a:lnB>
                    <a:lnTlToBr>
                      <a:noFill/>
                    </a:lnTlToBr>
                    <a:lnBlToTr>
                      <a:noFill/>
                    </a:lnBlToTr>
                    <a:noFill/>
                  </a:tcPr>
                </a:tc>
              </a:tr>
              <a:tr h="738188">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zh-TW" sz="2400" b="1" i="1" u="none" strike="noStrike" cap="none" normalizeH="0" baseline="0" dirty="0" smtClean="0">
                          <a:ln>
                            <a:noFill/>
                          </a:ln>
                          <a:solidFill>
                            <a:srgbClr val="FF0000"/>
                          </a:solidFill>
                          <a:effectLst/>
                          <a:latin typeface="新細明體" pitchFamily="18" charset="-120"/>
                          <a:ea typeface="新細明體" pitchFamily="18" charset="-120"/>
                        </a:rPr>
                        <a:t>R </a:t>
                      </a:r>
                      <a:r>
                        <a:rPr kumimoji="0" lang="zh-TW" altLang="en-US" sz="2400" b="1" i="1" u="none" strike="noStrike" cap="none" normalizeH="0" baseline="0" dirty="0" smtClean="0">
                          <a:ln>
                            <a:noFill/>
                          </a:ln>
                          <a:solidFill>
                            <a:srgbClr val="FF0000"/>
                          </a:solidFill>
                          <a:effectLst/>
                          <a:latin typeface="新細明體" pitchFamily="18" charset="-120"/>
                          <a:ea typeface="新細明體" pitchFamily="18" charset="-120"/>
                        </a:rPr>
                        <a:t>平方</a:t>
                      </a:r>
                      <a:r>
                        <a:rPr kumimoji="0" lang="en-US" altLang="zh-TW" sz="2400" b="1" i="1" u="none" strike="noStrike" cap="none" normalizeH="0" baseline="0" dirty="0" smtClean="0">
                          <a:ln>
                            <a:noFill/>
                          </a:ln>
                          <a:solidFill>
                            <a:srgbClr val="FF0000"/>
                          </a:solidFill>
                          <a:effectLst/>
                          <a:latin typeface="新細明體" pitchFamily="18" charset="-120"/>
                          <a:ea typeface="新細明體" pitchFamily="18" charset="-120"/>
                        </a:rPr>
                        <a:t>(</a:t>
                      </a:r>
                      <a:r>
                        <a:rPr kumimoji="0" lang="zh-TW" altLang="en-US" sz="2400" b="1" i="1" u="none" strike="noStrike" cap="none" normalizeH="0" baseline="0" dirty="0" smtClean="0">
                          <a:ln>
                            <a:noFill/>
                          </a:ln>
                          <a:solidFill>
                            <a:srgbClr val="FF0000"/>
                          </a:solidFill>
                          <a:effectLst/>
                          <a:latin typeface="新細明體" pitchFamily="18" charset="-120"/>
                          <a:ea typeface="新細明體" pitchFamily="18" charset="-120"/>
                        </a:rPr>
                        <a:t>判定係數</a:t>
                      </a:r>
                      <a:r>
                        <a:rPr kumimoji="0" lang="en-US" altLang="zh-TW" sz="2400" b="1" i="1" u="none" strike="noStrike" cap="none" normalizeH="0" baseline="0" dirty="0" smtClean="0">
                          <a:ln>
                            <a:noFill/>
                          </a:ln>
                          <a:solidFill>
                            <a:srgbClr val="FF0000"/>
                          </a:solidFill>
                          <a:effectLst/>
                          <a:latin typeface="新細明體" pitchFamily="18" charset="-120"/>
                          <a:ea typeface="新細明體" pitchFamily="18" charset="-120"/>
                        </a:rPr>
                        <a:t>)</a:t>
                      </a:r>
                      <a:endParaRPr kumimoji="0" lang="zh-TW" altLang="en-US" sz="2400" b="1" i="1" u="none" strike="noStrike" cap="none" normalizeH="0" baseline="0" dirty="0" smtClean="0">
                        <a:ln>
                          <a:noFill/>
                        </a:ln>
                        <a:solidFill>
                          <a:srgbClr val="FF0000"/>
                        </a:solidFill>
                        <a:effectLst/>
                        <a:latin typeface="Times New Roman" pitchFamily="18" charset="0"/>
                        <a:ea typeface="新細明體" pitchFamily="18" charset="-120"/>
                      </a:endParaRPr>
                    </a:p>
                  </a:txBody>
                  <a:tcPr anchor="ct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2400" b="0" i="0" u="none" strike="noStrike" cap="none" normalizeH="0" baseline="0" dirty="0" smtClean="0">
                          <a:ln>
                            <a:noFill/>
                          </a:ln>
                          <a:solidFill>
                            <a:srgbClr val="FF0000"/>
                          </a:solidFill>
                          <a:effectLst/>
                          <a:latin typeface="新細明體" pitchFamily="18" charset="-120"/>
                          <a:ea typeface="新細明體" pitchFamily="18" charset="-120"/>
                        </a:rPr>
                        <a:t>0.962062</a:t>
                      </a:r>
                      <a:endParaRPr kumimoji="0" lang="en-US" altLang="zh-TW" sz="2400" b="0" i="0" u="none" strike="noStrike" cap="none" normalizeH="0" baseline="0" dirty="0" smtClean="0">
                        <a:ln>
                          <a:noFill/>
                        </a:ln>
                        <a:solidFill>
                          <a:srgbClr val="FF0000"/>
                        </a:solidFill>
                        <a:effectLst/>
                        <a:latin typeface="Times New Roman" pitchFamily="18" charset="0"/>
                        <a:ea typeface="新細明體" pitchFamily="18" charset="-120"/>
                      </a:endParaRPr>
                    </a:p>
                  </a:txBody>
                  <a:tcPr anchor="ctr" horzOverflow="overflow">
                    <a:lnL>
                      <a:noFill/>
                    </a:lnL>
                    <a:lnR cap="flat">
                      <a:noFill/>
                    </a:lnR>
                    <a:lnT>
                      <a:noFill/>
                    </a:lnT>
                    <a:lnB>
                      <a:noFill/>
                    </a:lnB>
                    <a:lnTlToBr>
                      <a:noFill/>
                    </a:lnTlToBr>
                    <a:lnBlToTr>
                      <a:noFill/>
                    </a:lnBlToTr>
                    <a:noFill/>
                  </a:tcPr>
                </a:tc>
              </a:tr>
              <a:tr h="736600">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2400" b="0" i="0" u="none" strike="noStrike" cap="none" normalizeH="0" baseline="0" smtClean="0">
                          <a:ln>
                            <a:noFill/>
                          </a:ln>
                          <a:solidFill>
                            <a:schemeClr val="tx1"/>
                          </a:solidFill>
                          <a:effectLst/>
                          <a:latin typeface="新細明體" pitchFamily="18" charset="-120"/>
                          <a:ea typeface="新細明體" pitchFamily="18" charset="-120"/>
                        </a:rPr>
                        <a:t>調整的 </a:t>
                      </a:r>
                      <a:r>
                        <a:rPr kumimoji="0" lang="en-US" altLang="zh-TW" sz="2400" b="0" i="0" u="none" strike="noStrike" cap="none" normalizeH="0" baseline="0" smtClean="0">
                          <a:ln>
                            <a:noFill/>
                          </a:ln>
                          <a:solidFill>
                            <a:schemeClr val="tx1"/>
                          </a:solidFill>
                          <a:effectLst/>
                          <a:latin typeface="新細明體" pitchFamily="18" charset="-120"/>
                          <a:ea typeface="新細明體" pitchFamily="18" charset="-120"/>
                        </a:rPr>
                        <a:t>R </a:t>
                      </a:r>
                      <a:r>
                        <a:rPr kumimoji="0" lang="zh-TW" altLang="en-US" sz="2400" b="0" i="0" u="none" strike="noStrike" cap="none" normalizeH="0" baseline="0" smtClean="0">
                          <a:ln>
                            <a:noFill/>
                          </a:ln>
                          <a:solidFill>
                            <a:schemeClr val="tx1"/>
                          </a:solidFill>
                          <a:effectLst/>
                          <a:latin typeface="新細明體" pitchFamily="18" charset="-120"/>
                          <a:ea typeface="新細明體" pitchFamily="18" charset="-120"/>
                        </a:rPr>
                        <a:t>平方</a:t>
                      </a:r>
                      <a:endParaRPr kumimoji="0" lang="zh-TW" altLang="en-US" sz="2400" b="0" i="0" u="none" strike="noStrike" cap="none" normalizeH="0" baseline="0" smtClean="0">
                        <a:ln>
                          <a:noFill/>
                        </a:ln>
                        <a:solidFill>
                          <a:schemeClr val="tx1"/>
                        </a:solidFill>
                        <a:effectLst/>
                        <a:latin typeface="Times New Roman" pitchFamily="18" charset="0"/>
                        <a:ea typeface="新細明體" pitchFamily="18" charset="-120"/>
                      </a:endParaRPr>
                    </a:p>
                  </a:txBody>
                  <a:tcPr anchor="ct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2400" b="0" i="0" u="none" strike="noStrike" cap="none" normalizeH="0" baseline="0" smtClean="0">
                          <a:ln>
                            <a:noFill/>
                          </a:ln>
                          <a:solidFill>
                            <a:schemeClr val="tx1"/>
                          </a:solidFill>
                          <a:effectLst/>
                          <a:latin typeface="新細明體" pitchFamily="18" charset="-120"/>
                          <a:ea typeface="新細明體" pitchFamily="18" charset="-120"/>
                        </a:rPr>
                        <a:t>0.957319</a:t>
                      </a:r>
                      <a:endParaRPr kumimoji="0" lang="en-US" altLang="zh-TW" sz="2400" b="0" i="0" u="none" strike="noStrike" cap="none" normalizeH="0" baseline="0" smtClean="0">
                        <a:ln>
                          <a:noFill/>
                        </a:ln>
                        <a:solidFill>
                          <a:schemeClr val="tx1"/>
                        </a:solidFill>
                        <a:effectLst/>
                        <a:latin typeface="Times New Roman" pitchFamily="18" charset="0"/>
                        <a:ea typeface="新細明體" pitchFamily="18" charset="-120"/>
                      </a:endParaRPr>
                    </a:p>
                  </a:txBody>
                  <a:tcPr anchor="ctr" horzOverflow="overflow">
                    <a:lnL>
                      <a:noFill/>
                    </a:lnL>
                    <a:lnR cap="flat">
                      <a:noFill/>
                    </a:lnR>
                    <a:lnT>
                      <a:noFill/>
                    </a:lnT>
                    <a:lnB>
                      <a:noFill/>
                    </a:lnB>
                    <a:lnTlToBr>
                      <a:noFill/>
                    </a:lnTlToBr>
                    <a:lnBlToTr>
                      <a:noFill/>
                    </a:lnBlToTr>
                    <a:noFill/>
                  </a:tcPr>
                </a:tc>
              </a:tr>
              <a:tr h="738188">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2400" b="1" i="1" u="none" strike="noStrike" cap="none" normalizeH="0" baseline="0" dirty="0" smtClean="0">
                          <a:ln>
                            <a:noFill/>
                          </a:ln>
                          <a:solidFill>
                            <a:srgbClr val="FF0000"/>
                          </a:solidFill>
                          <a:effectLst/>
                          <a:latin typeface="新細明體" pitchFamily="18" charset="-120"/>
                          <a:ea typeface="新細明體" pitchFamily="18" charset="-120"/>
                        </a:rPr>
                        <a:t>標準誤</a:t>
                      </a:r>
                      <a:endParaRPr kumimoji="0" lang="zh-TW" altLang="en-US" sz="2400" b="1" i="1" u="none" strike="noStrike" cap="none" normalizeH="0" baseline="0" dirty="0" smtClean="0">
                        <a:ln>
                          <a:noFill/>
                        </a:ln>
                        <a:solidFill>
                          <a:srgbClr val="FF0000"/>
                        </a:solidFill>
                        <a:effectLst/>
                        <a:latin typeface="Times New Roman" pitchFamily="18" charset="0"/>
                        <a:ea typeface="新細明體" pitchFamily="18" charset="-120"/>
                      </a:endParaRPr>
                    </a:p>
                  </a:txBody>
                  <a:tcPr anchor="ct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2400" b="0" i="0" u="none" strike="noStrike" cap="none" normalizeH="0" baseline="0" dirty="0" smtClean="0">
                          <a:ln>
                            <a:noFill/>
                          </a:ln>
                          <a:solidFill>
                            <a:srgbClr val="FF0000"/>
                          </a:solidFill>
                          <a:effectLst/>
                          <a:latin typeface="新細明體" pitchFamily="18" charset="-120"/>
                          <a:ea typeface="新細明體" pitchFamily="18" charset="-120"/>
                        </a:rPr>
                        <a:t>6.493003</a:t>
                      </a:r>
                      <a:endParaRPr kumimoji="0" lang="en-US" altLang="zh-TW" sz="2400" b="0" i="0" u="none" strike="noStrike" cap="none" normalizeH="0" baseline="0" dirty="0" smtClean="0">
                        <a:ln>
                          <a:noFill/>
                        </a:ln>
                        <a:solidFill>
                          <a:srgbClr val="FF0000"/>
                        </a:solidFill>
                        <a:effectLst/>
                        <a:latin typeface="Times New Roman" pitchFamily="18" charset="0"/>
                        <a:ea typeface="新細明體" pitchFamily="18" charset="-120"/>
                      </a:endParaRPr>
                    </a:p>
                  </a:txBody>
                  <a:tcPr anchor="ctr" horzOverflow="overflow">
                    <a:lnL>
                      <a:noFill/>
                    </a:lnL>
                    <a:lnR cap="flat">
                      <a:noFill/>
                    </a:lnR>
                    <a:lnT>
                      <a:noFill/>
                    </a:lnT>
                    <a:lnB>
                      <a:noFill/>
                    </a:lnB>
                    <a:lnTlToBr>
                      <a:noFill/>
                    </a:lnTlToBr>
                    <a:lnBlToTr>
                      <a:noFill/>
                    </a:lnBlToTr>
                    <a:noFill/>
                  </a:tcPr>
                </a:tc>
              </a:tr>
              <a:tr h="736600">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2400" b="0" i="0" u="none" strike="noStrike" cap="none" normalizeH="0" baseline="0" smtClean="0">
                          <a:ln>
                            <a:noFill/>
                          </a:ln>
                          <a:solidFill>
                            <a:schemeClr val="tx1"/>
                          </a:solidFill>
                          <a:effectLst/>
                          <a:latin typeface="新細明體" pitchFamily="18" charset="-120"/>
                          <a:ea typeface="新細明體" pitchFamily="18" charset="-120"/>
                        </a:rPr>
                        <a:t>觀察值個數</a:t>
                      </a:r>
                      <a:endParaRPr kumimoji="0" lang="zh-TW" altLang="en-US" sz="2400" b="0" i="0" u="none" strike="noStrike" cap="none" normalizeH="0" baseline="0" smtClean="0">
                        <a:ln>
                          <a:noFill/>
                        </a:ln>
                        <a:solidFill>
                          <a:schemeClr val="tx1"/>
                        </a:solidFill>
                        <a:effectLst/>
                        <a:latin typeface="Times New Roman" pitchFamily="18" charset="0"/>
                        <a:ea typeface="新細明體" pitchFamily="18" charset="-120"/>
                      </a:endParaRPr>
                    </a:p>
                  </a:txBody>
                  <a:tcPr anchor="ctr" horzOverflow="overflow">
                    <a:lnL cap="flat">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2400" b="0" i="0" u="none" strike="noStrike" cap="none" normalizeH="0" baseline="0" dirty="0" smtClean="0">
                          <a:ln>
                            <a:noFill/>
                          </a:ln>
                          <a:solidFill>
                            <a:schemeClr val="tx1"/>
                          </a:solidFill>
                          <a:effectLst/>
                          <a:latin typeface="新細明體" pitchFamily="18" charset="-120"/>
                          <a:ea typeface="新細明體" pitchFamily="18" charset="-120"/>
                        </a:rPr>
                        <a:t>10</a:t>
                      </a:r>
                      <a:endParaRPr kumimoji="0" lang="en-US" altLang="zh-TW" sz="2400" b="0" i="0" u="none" strike="noStrike" cap="none" normalizeH="0" baseline="0" dirty="0" smtClean="0">
                        <a:ln>
                          <a:noFill/>
                        </a:ln>
                        <a:solidFill>
                          <a:schemeClr val="tx1"/>
                        </a:solidFill>
                        <a:effectLst/>
                        <a:latin typeface="Times New Roman" pitchFamily="18" charset="0"/>
                        <a:ea typeface="新細明體" pitchFamily="18" charset="-120"/>
                      </a:endParaRPr>
                    </a:p>
                  </a:txBody>
                  <a:tcPr anchor="ctr" horzOverflow="overflow">
                    <a:lnL>
                      <a:noFill/>
                    </a:lnL>
                    <a:lnR cap="flat">
                      <a:noFill/>
                    </a:lnR>
                    <a:lnT>
                      <a:noFill/>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2" name="投影片編號版面配置區 1"/>
          <p:cNvSpPr>
            <a:spLocks noGrp="1"/>
          </p:cNvSpPr>
          <p:nvPr>
            <p:ph type="sldNum" sz="quarter" idx="12"/>
          </p:nvPr>
        </p:nvSpPr>
        <p:spPr/>
        <p:txBody>
          <a:bodyPr/>
          <a:lstStyle/>
          <a:p>
            <a:fld id="{6F42FDE4-A7DD-41A7-A0A6-9B649FB43336}" type="slidenum">
              <a:rPr kumimoji="0" lang="en-US" smtClean="0"/>
              <a:pPr/>
              <a:t>14</a:t>
            </a:fld>
            <a:endParaRPr kumimoji="0"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1946" name="Group 90"/>
          <p:cNvGraphicFramePr>
            <a:graphicFrameLocks noGrp="1"/>
          </p:cNvGraphicFramePr>
          <p:nvPr/>
        </p:nvGraphicFramePr>
        <p:xfrm>
          <a:off x="609600" y="1752600"/>
          <a:ext cx="8077200" cy="3505201"/>
        </p:xfrm>
        <a:graphic>
          <a:graphicData uri="http://schemas.openxmlformats.org/drawingml/2006/table">
            <a:tbl>
              <a:tblPr/>
              <a:tblGrid>
                <a:gridCol w="1776413"/>
                <a:gridCol w="1212850"/>
                <a:gridCol w="1274762"/>
                <a:gridCol w="1274763"/>
                <a:gridCol w="1277937"/>
                <a:gridCol w="1260475"/>
              </a:tblGrid>
              <a:tr h="976313">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zh-TW" sz="2400" b="0" i="0" u="none" strike="noStrike" cap="none" normalizeH="0" baseline="0" smtClean="0">
                          <a:ln>
                            <a:noFill/>
                          </a:ln>
                          <a:solidFill>
                            <a:schemeClr val="tx1"/>
                          </a:solidFill>
                          <a:effectLst/>
                          <a:latin typeface="新細明體" pitchFamily="18" charset="-120"/>
                          <a:ea typeface="新細明體" pitchFamily="18" charset="-120"/>
                        </a:rPr>
                        <a:t>ANOVA</a:t>
                      </a:r>
                      <a:endParaRPr kumimoji="0" lang="en-US" altLang="zh-TW" sz="2400" b="0" i="0" u="none" strike="noStrike" cap="none" normalizeH="0" baseline="0" smtClean="0">
                        <a:ln>
                          <a:noFill/>
                        </a:ln>
                        <a:solidFill>
                          <a:schemeClr val="tx1"/>
                        </a:solidFill>
                        <a:effectLst/>
                        <a:latin typeface="Times New Roman" pitchFamily="18" charset="0"/>
                        <a:ea typeface="新細明體" pitchFamily="18" charset="-120"/>
                      </a:endParaRPr>
                    </a:p>
                  </a:txBody>
                  <a:tcPr anchor="ctr" horzOverflow="overflow">
                    <a:lnL cap="flat">
                      <a:noFill/>
                    </a:lnL>
                    <a:lnR>
                      <a:noFill/>
                    </a:lnR>
                    <a:lnT cap="fla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pitchFamily="2" charset="2"/>
                        <a:buNone/>
                        <a:tabLst/>
                      </a:pPr>
                      <a:endParaRPr kumimoji="0" lang="zh-TW" altLang="en-US" sz="2400" b="0" i="0" u="none" strike="noStrike" cap="none" normalizeH="0" baseline="0" smtClean="0">
                        <a:ln>
                          <a:noFill/>
                        </a:ln>
                        <a:solidFill>
                          <a:srgbClr val="002E5C"/>
                        </a:solidFill>
                        <a:effectLst/>
                        <a:latin typeface="Times New Roman" pitchFamily="18" charset="0"/>
                        <a:ea typeface="新細明體" pitchFamily="18" charset="-120"/>
                      </a:endParaRPr>
                    </a:p>
                  </a:txBody>
                  <a:tcPr anchor="ctr" horzOverflow="overflow">
                    <a:lnL>
                      <a:noFill/>
                    </a:lnL>
                    <a:lnR>
                      <a:noFill/>
                    </a:lnR>
                    <a:lnT cap="fla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pitchFamily="2" charset="2"/>
                        <a:buNone/>
                        <a:tabLst/>
                      </a:pPr>
                      <a:endParaRPr kumimoji="0" lang="zh-TW" altLang="en-US" sz="2400" b="0" i="0" u="none" strike="noStrike" cap="none" normalizeH="0" baseline="0" smtClean="0">
                        <a:ln>
                          <a:noFill/>
                        </a:ln>
                        <a:solidFill>
                          <a:srgbClr val="002E5C"/>
                        </a:solidFill>
                        <a:effectLst/>
                        <a:latin typeface="Times New Roman" pitchFamily="18" charset="0"/>
                        <a:ea typeface="新細明體" pitchFamily="18" charset="-120"/>
                      </a:endParaRPr>
                    </a:p>
                  </a:txBody>
                  <a:tcPr anchor="ctr" horzOverflow="overflow">
                    <a:lnL>
                      <a:noFill/>
                    </a:lnL>
                    <a:lnR>
                      <a:noFill/>
                    </a:lnR>
                    <a:lnT cap="fla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pitchFamily="2" charset="2"/>
                        <a:buNone/>
                        <a:tabLst/>
                      </a:pPr>
                      <a:endParaRPr kumimoji="0" lang="zh-TW" altLang="en-US" sz="2400" b="0" i="0" u="none" strike="noStrike" cap="none" normalizeH="0" baseline="0" smtClean="0">
                        <a:ln>
                          <a:noFill/>
                        </a:ln>
                        <a:solidFill>
                          <a:srgbClr val="002E5C"/>
                        </a:solidFill>
                        <a:effectLst/>
                        <a:latin typeface="Times New Roman" pitchFamily="18" charset="0"/>
                        <a:ea typeface="新細明體" pitchFamily="18" charset="-120"/>
                      </a:endParaRPr>
                    </a:p>
                  </a:txBody>
                  <a:tcPr anchor="ctr" horzOverflow="overflow">
                    <a:lnL>
                      <a:noFill/>
                    </a:lnL>
                    <a:lnR>
                      <a:noFill/>
                    </a:lnR>
                    <a:lnT cap="fla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pitchFamily="2" charset="2"/>
                        <a:buNone/>
                        <a:tabLst/>
                      </a:pPr>
                      <a:endParaRPr kumimoji="0" lang="zh-TW" altLang="en-US" sz="2400" b="0" i="0" u="none" strike="noStrike" cap="none" normalizeH="0" baseline="0" smtClean="0">
                        <a:ln>
                          <a:noFill/>
                        </a:ln>
                        <a:solidFill>
                          <a:srgbClr val="002E5C"/>
                        </a:solidFill>
                        <a:effectLst/>
                        <a:latin typeface="Times New Roman" pitchFamily="18" charset="0"/>
                        <a:ea typeface="新細明體" pitchFamily="18" charset="-120"/>
                      </a:endParaRPr>
                    </a:p>
                  </a:txBody>
                  <a:tcPr anchor="ctr" horzOverflow="overflow">
                    <a:lnL>
                      <a:noFill/>
                    </a:lnL>
                    <a:lnR>
                      <a:noFill/>
                    </a:lnR>
                    <a:lnT cap="fla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pitchFamily="2" charset="2"/>
                        <a:buNone/>
                        <a:tabLst/>
                      </a:pPr>
                      <a:endParaRPr kumimoji="0" lang="zh-TW" altLang="en-US" sz="2400" b="0" i="0" u="none" strike="noStrike" cap="none" normalizeH="0" baseline="0" smtClean="0">
                        <a:ln>
                          <a:noFill/>
                        </a:ln>
                        <a:solidFill>
                          <a:srgbClr val="002E5C"/>
                        </a:solidFill>
                        <a:effectLst/>
                        <a:latin typeface="Times New Roman" pitchFamily="18" charset="0"/>
                        <a:ea typeface="新細明體" pitchFamily="18" charset="-120"/>
                      </a:endParaRPr>
                    </a:p>
                  </a:txBody>
                  <a:tcPr anchor="ctr" horzOverflow="overflow">
                    <a:lnL>
                      <a:noFill/>
                    </a:lnL>
                    <a:lnR cap="flat">
                      <a:noFill/>
                    </a:lnR>
                    <a:lnT cap="flat">
                      <a:noFill/>
                    </a:lnT>
                    <a:lnB w="12700" cap="flat" cmpd="sng" algn="ctr">
                      <a:solidFill>
                        <a:srgbClr val="000000"/>
                      </a:solidFill>
                      <a:prstDash val="solid"/>
                      <a:round/>
                      <a:headEnd type="none" w="med" len="med"/>
                      <a:tailEnd type="none" w="med" len="med"/>
                    </a:lnB>
                    <a:lnTlToBr>
                      <a:noFill/>
                    </a:lnTlToBr>
                    <a:lnBlToTr>
                      <a:noFill/>
                    </a:lnBlToTr>
                    <a:noFill/>
                  </a:tcPr>
                </a:tc>
              </a:tr>
              <a:tr h="517525">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TW" altLang="en-US" sz="2400" b="0" i="0" u="none" strike="noStrike" cap="none" normalizeH="0" baseline="0" smtClean="0">
                          <a:ln>
                            <a:noFill/>
                          </a:ln>
                          <a:solidFill>
                            <a:schemeClr val="tx1"/>
                          </a:solidFill>
                          <a:effectLst/>
                          <a:latin typeface="新細明體" pitchFamily="18" charset="-120"/>
                          <a:ea typeface="新細明體" pitchFamily="18" charset="-120"/>
                        </a:rPr>
                        <a:t>　</a:t>
                      </a:r>
                      <a:endParaRPr kumimoji="0" lang="zh-TW" altLang="en-US" sz="2400" b="0" i="0" u="none" strike="noStrike" cap="none" normalizeH="0" baseline="0" smtClean="0">
                        <a:ln>
                          <a:noFill/>
                        </a:ln>
                        <a:solidFill>
                          <a:schemeClr val="tx1"/>
                        </a:solidFill>
                        <a:effectLst/>
                        <a:latin typeface="Times New Roman" pitchFamily="18" charset="0"/>
                        <a:ea typeface="新細明體" pitchFamily="18" charset="-120"/>
                      </a:endParaRPr>
                    </a:p>
                  </a:txBody>
                  <a:tcPr anchor="ctr" horzOverflow="overflow">
                    <a:lnL cap="flat">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TW" altLang="en-US" sz="2400" b="0" i="0" u="none" strike="noStrike" cap="none" normalizeH="0" baseline="0" smtClean="0">
                          <a:ln>
                            <a:noFill/>
                          </a:ln>
                          <a:solidFill>
                            <a:schemeClr val="tx1"/>
                          </a:solidFill>
                          <a:effectLst/>
                          <a:latin typeface="新細明體" pitchFamily="18" charset="-120"/>
                          <a:ea typeface="新細明體" pitchFamily="18" charset="-120"/>
                        </a:rPr>
                        <a:t>自由度</a:t>
                      </a:r>
                      <a:endParaRPr kumimoji="0" lang="zh-TW" altLang="en-US" sz="2400" b="0" i="0" u="none" strike="noStrike" cap="none" normalizeH="0" baseline="0" smtClean="0">
                        <a:ln>
                          <a:noFill/>
                        </a:ln>
                        <a:solidFill>
                          <a:schemeClr val="tx1"/>
                        </a:solidFill>
                        <a:effectLst/>
                        <a:latin typeface="Times New Roman" pitchFamily="18" charset="0"/>
                        <a:ea typeface="新細明體" pitchFamily="18" charset="-120"/>
                      </a:endParaRPr>
                    </a:p>
                  </a:txBody>
                  <a:tcPr anchor="ctr"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2400" b="0" i="0" u="none" strike="noStrike" cap="none" normalizeH="0" baseline="0" smtClean="0">
                          <a:ln>
                            <a:noFill/>
                          </a:ln>
                          <a:solidFill>
                            <a:schemeClr val="tx1"/>
                          </a:solidFill>
                          <a:effectLst/>
                          <a:latin typeface="新細明體" pitchFamily="18" charset="-120"/>
                          <a:ea typeface="新細明體" pitchFamily="18" charset="-120"/>
                        </a:rPr>
                        <a:t>SS</a:t>
                      </a:r>
                      <a:endParaRPr kumimoji="0" lang="en-US" altLang="zh-TW" sz="2400" b="0" i="0" u="none" strike="noStrike" cap="none" normalizeH="0" baseline="0" smtClean="0">
                        <a:ln>
                          <a:noFill/>
                        </a:ln>
                        <a:solidFill>
                          <a:schemeClr val="tx1"/>
                        </a:solidFill>
                        <a:effectLst/>
                        <a:latin typeface="Times New Roman" pitchFamily="18" charset="0"/>
                        <a:ea typeface="新細明體" pitchFamily="18" charset="-120"/>
                      </a:endParaRPr>
                    </a:p>
                  </a:txBody>
                  <a:tcPr anchor="ctr"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2400" b="0" i="0" u="none" strike="noStrike" cap="none" normalizeH="0" baseline="0" smtClean="0">
                          <a:ln>
                            <a:noFill/>
                          </a:ln>
                          <a:solidFill>
                            <a:schemeClr val="tx1"/>
                          </a:solidFill>
                          <a:effectLst/>
                          <a:latin typeface="新細明體" pitchFamily="18" charset="-120"/>
                          <a:ea typeface="新細明體" pitchFamily="18" charset="-120"/>
                        </a:rPr>
                        <a:t>MS</a:t>
                      </a:r>
                      <a:endParaRPr kumimoji="0" lang="en-US" altLang="zh-TW" sz="2400" b="0" i="0" u="none" strike="noStrike" cap="none" normalizeH="0" baseline="0" smtClean="0">
                        <a:ln>
                          <a:noFill/>
                        </a:ln>
                        <a:solidFill>
                          <a:schemeClr val="tx1"/>
                        </a:solidFill>
                        <a:effectLst/>
                        <a:latin typeface="Times New Roman" pitchFamily="18" charset="0"/>
                        <a:ea typeface="新細明體" pitchFamily="18" charset="-120"/>
                      </a:endParaRPr>
                    </a:p>
                  </a:txBody>
                  <a:tcPr anchor="ctr"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2400" b="0" i="0" u="none" strike="noStrike" cap="none" normalizeH="0" baseline="0" smtClean="0">
                          <a:ln>
                            <a:noFill/>
                          </a:ln>
                          <a:solidFill>
                            <a:schemeClr val="tx1"/>
                          </a:solidFill>
                          <a:effectLst/>
                          <a:latin typeface="新細明體" pitchFamily="18" charset="-120"/>
                          <a:ea typeface="新細明體" pitchFamily="18" charset="-120"/>
                        </a:rPr>
                        <a:t>F</a:t>
                      </a:r>
                      <a:endParaRPr kumimoji="0" lang="en-US" altLang="zh-TW" sz="2400" b="0" i="0" u="none" strike="noStrike" cap="none" normalizeH="0" baseline="0" smtClean="0">
                        <a:ln>
                          <a:noFill/>
                        </a:ln>
                        <a:solidFill>
                          <a:schemeClr val="tx1"/>
                        </a:solidFill>
                        <a:effectLst/>
                        <a:latin typeface="Times New Roman" pitchFamily="18" charset="0"/>
                        <a:ea typeface="新細明體" pitchFamily="18" charset="-120"/>
                      </a:endParaRPr>
                    </a:p>
                  </a:txBody>
                  <a:tcPr anchor="ctr"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TW" altLang="en-US" sz="2400" b="0" i="0" u="none" strike="noStrike" cap="none" normalizeH="0" baseline="0" smtClean="0">
                          <a:ln>
                            <a:noFill/>
                          </a:ln>
                          <a:solidFill>
                            <a:schemeClr val="tx1"/>
                          </a:solidFill>
                          <a:effectLst/>
                          <a:latin typeface="新細明體" pitchFamily="18" charset="-120"/>
                          <a:ea typeface="新細明體" pitchFamily="18" charset="-120"/>
                        </a:rPr>
                        <a:t>顯著值</a:t>
                      </a:r>
                      <a:endParaRPr kumimoji="0" lang="zh-TW" altLang="en-US" sz="2400" b="0" i="0" u="none" strike="noStrike" cap="none" normalizeH="0" baseline="0" smtClean="0">
                        <a:ln>
                          <a:noFill/>
                        </a:ln>
                        <a:solidFill>
                          <a:schemeClr val="tx1"/>
                        </a:solidFill>
                        <a:effectLst/>
                        <a:latin typeface="Times New Roman" pitchFamily="18" charset="0"/>
                        <a:ea typeface="新細明體" pitchFamily="18" charset="-120"/>
                      </a:endParaRPr>
                    </a:p>
                  </a:txBody>
                  <a:tcPr anchor="ctr" horzOverflow="overflow">
                    <a:lnL>
                      <a:noFill/>
                    </a:lnL>
                    <a:lnR cap="flat">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17525">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2400" b="0" i="0" u="none" strike="noStrike" cap="none" normalizeH="0" baseline="0" smtClean="0">
                          <a:ln>
                            <a:noFill/>
                          </a:ln>
                          <a:solidFill>
                            <a:schemeClr val="tx1"/>
                          </a:solidFill>
                          <a:effectLst/>
                          <a:latin typeface="新細明體" pitchFamily="18" charset="-120"/>
                          <a:ea typeface="新細明體" pitchFamily="18" charset="-120"/>
                        </a:rPr>
                        <a:t>迴歸</a:t>
                      </a:r>
                      <a:endParaRPr kumimoji="0" lang="zh-TW" altLang="en-US" sz="2400" b="0" i="0" u="none" strike="noStrike" cap="none" normalizeH="0" baseline="0" smtClean="0">
                        <a:ln>
                          <a:noFill/>
                        </a:ln>
                        <a:solidFill>
                          <a:schemeClr val="tx1"/>
                        </a:solidFill>
                        <a:effectLst/>
                        <a:latin typeface="Times New Roman" pitchFamily="18" charset="0"/>
                        <a:ea typeface="新細明體" pitchFamily="18" charset="-120"/>
                      </a:endParaRPr>
                    </a:p>
                  </a:txBody>
                  <a:tcPr anchor="ctr" horzOverflow="overflow">
                    <a:lnL cap="flat">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2400" b="0" i="0" u="none" strike="noStrike" cap="none" normalizeH="0" baseline="0" smtClean="0">
                          <a:ln>
                            <a:noFill/>
                          </a:ln>
                          <a:solidFill>
                            <a:schemeClr val="tx1"/>
                          </a:solidFill>
                          <a:effectLst/>
                          <a:latin typeface="新細明體" pitchFamily="18" charset="-120"/>
                          <a:ea typeface="新細明體" pitchFamily="18" charset="-120"/>
                        </a:rPr>
                        <a:t>1</a:t>
                      </a:r>
                      <a:endParaRPr kumimoji="0" lang="en-US" altLang="zh-TW" sz="2400" b="0" i="0" u="none" strike="noStrike" cap="none" normalizeH="0" baseline="0" smtClean="0">
                        <a:ln>
                          <a:noFill/>
                        </a:ln>
                        <a:solidFill>
                          <a:schemeClr val="tx1"/>
                        </a:solidFill>
                        <a:effectLst/>
                        <a:latin typeface="Times New Roman" pitchFamily="18" charset="0"/>
                        <a:ea typeface="新細明體" pitchFamily="18" charset="-120"/>
                      </a:endParaRPr>
                    </a:p>
                  </a:txBody>
                  <a:tcPr anchor="ct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2400" b="0" i="0" u="none" strike="noStrike" cap="none" normalizeH="0" baseline="0" smtClean="0">
                          <a:ln>
                            <a:noFill/>
                          </a:ln>
                          <a:solidFill>
                            <a:schemeClr val="tx1"/>
                          </a:solidFill>
                          <a:effectLst/>
                          <a:latin typeface="新細明體" pitchFamily="18" charset="-120"/>
                          <a:ea typeface="新細明體" pitchFamily="18" charset="-120"/>
                        </a:rPr>
                        <a:t>8552.727</a:t>
                      </a:r>
                      <a:endParaRPr kumimoji="0" lang="en-US" altLang="zh-TW" sz="2400" b="0" i="0" u="none" strike="noStrike" cap="none" normalizeH="0" baseline="0" smtClean="0">
                        <a:ln>
                          <a:noFill/>
                        </a:ln>
                        <a:solidFill>
                          <a:schemeClr val="tx1"/>
                        </a:solidFill>
                        <a:effectLst/>
                        <a:latin typeface="Times New Roman" pitchFamily="18" charset="0"/>
                        <a:ea typeface="新細明體" pitchFamily="18" charset="-120"/>
                      </a:endParaRPr>
                    </a:p>
                  </a:txBody>
                  <a:tcPr anchor="ct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2400" b="0" i="0" u="none" strike="noStrike" cap="none" normalizeH="0" baseline="0" smtClean="0">
                          <a:ln>
                            <a:noFill/>
                          </a:ln>
                          <a:solidFill>
                            <a:schemeClr val="tx1"/>
                          </a:solidFill>
                          <a:effectLst/>
                          <a:latin typeface="新細明體" pitchFamily="18" charset="-120"/>
                          <a:ea typeface="新細明體" pitchFamily="18" charset="-120"/>
                        </a:rPr>
                        <a:t>8552.727</a:t>
                      </a:r>
                      <a:endParaRPr kumimoji="0" lang="en-US" altLang="zh-TW" sz="2400" b="0" i="0" u="none" strike="noStrike" cap="none" normalizeH="0" baseline="0" smtClean="0">
                        <a:ln>
                          <a:noFill/>
                        </a:ln>
                        <a:solidFill>
                          <a:schemeClr val="tx1"/>
                        </a:solidFill>
                        <a:effectLst/>
                        <a:latin typeface="Times New Roman" pitchFamily="18" charset="0"/>
                        <a:ea typeface="新細明體" pitchFamily="18" charset="-120"/>
                      </a:endParaRPr>
                    </a:p>
                  </a:txBody>
                  <a:tcPr anchor="ct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2400" b="0" i="0" u="none" strike="noStrike" cap="none" normalizeH="0" baseline="0" smtClean="0">
                          <a:ln>
                            <a:noFill/>
                          </a:ln>
                          <a:solidFill>
                            <a:schemeClr val="tx1"/>
                          </a:solidFill>
                          <a:effectLst/>
                          <a:latin typeface="新細明體" pitchFamily="18" charset="-120"/>
                          <a:ea typeface="新細明體" pitchFamily="18" charset="-120"/>
                        </a:rPr>
                        <a:t>202.8679</a:t>
                      </a:r>
                      <a:endParaRPr kumimoji="0" lang="en-US" altLang="zh-TW" sz="2400" b="0" i="0" u="none" strike="noStrike" cap="none" normalizeH="0" baseline="0" smtClean="0">
                        <a:ln>
                          <a:noFill/>
                        </a:ln>
                        <a:solidFill>
                          <a:schemeClr val="tx1"/>
                        </a:solidFill>
                        <a:effectLst/>
                        <a:latin typeface="Times New Roman" pitchFamily="18" charset="0"/>
                        <a:ea typeface="新細明體" pitchFamily="18" charset="-120"/>
                      </a:endParaRPr>
                    </a:p>
                  </a:txBody>
                  <a:tcPr anchor="ct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2400" b="0" i="0" u="none" strike="noStrike" cap="none" normalizeH="0" baseline="0" smtClean="0">
                          <a:ln>
                            <a:noFill/>
                          </a:ln>
                          <a:solidFill>
                            <a:schemeClr val="tx1"/>
                          </a:solidFill>
                          <a:effectLst/>
                          <a:latin typeface="新細明體" pitchFamily="18" charset="-120"/>
                          <a:ea typeface="新細明體" pitchFamily="18" charset="-120"/>
                        </a:rPr>
                        <a:t>5.75E-07</a:t>
                      </a:r>
                      <a:endParaRPr kumimoji="0" lang="en-US" altLang="zh-TW" sz="2400" b="0" i="0" u="none" strike="noStrike" cap="none" normalizeH="0" baseline="0" smtClean="0">
                        <a:ln>
                          <a:noFill/>
                        </a:ln>
                        <a:solidFill>
                          <a:schemeClr val="tx1"/>
                        </a:solidFill>
                        <a:effectLst/>
                        <a:latin typeface="Times New Roman" pitchFamily="18" charset="0"/>
                        <a:ea typeface="新細明體" pitchFamily="18" charset="-120"/>
                      </a:endParaRPr>
                    </a:p>
                  </a:txBody>
                  <a:tcPr anchor="ctr" horzOverflow="overflow">
                    <a:lnL>
                      <a:noFill/>
                    </a:lnL>
                    <a:lnR cap="flat">
                      <a:noFill/>
                    </a:lnR>
                    <a:lnT w="12700" cap="flat" cmpd="sng" algn="ctr">
                      <a:solidFill>
                        <a:srgbClr val="000000"/>
                      </a:solidFill>
                      <a:prstDash val="solid"/>
                      <a:round/>
                      <a:headEnd type="none" w="med" len="med"/>
                      <a:tailEnd type="none" w="med" len="med"/>
                    </a:lnT>
                    <a:lnB>
                      <a:noFill/>
                    </a:lnB>
                    <a:lnTlToBr>
                      <a:noFill/>
                    </a:lnTlToBr>
                    <a:lnBlToTr>
                      <a:noFill/>
                    </a:lnBlToTr>
                    <a:noFill/>
                  </a:tcPr>
                </a:tc>
              </a:tr>
              <a:tr h="976313">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2400" b="0" i="0" u="none" strike="noStrike" cap="none" normalizeH="0" baseline="0" smtClean="0">
                          <a:ln>
                            <a:noFill/>
                          </a:ln>
                          <a:solidFill>
                            <a:schemeClr val="tx1"/>
                          </a:solidFill>
                          <a:effectLst/>
                          <a:latin typeface="新細明體" pitchFamily="18" charset="-120"/>
                          <a:ea typeface="新細明體" pitchFamily="18" charset="-120"/>
                        </a:rPr>
                        <a:t>殘差</a:t>
                      </a:r>
                      <a:endParaRPr kumimoji="0" lang="zh-TW" altLang="en-US" sz="2400" b="0" i="0" u="none" strike="noStrike" cap="none" normalizeH="0" baseline="0" smtClean="0">
                        <a:ln>
                          <a:noFill/>
                        </a:ln>
                        <a:solidFill>
                          <a:schemeClr val="tx1"/>
                        </a:solidFill>
                        <a:effectLst/>
                        <a:latin typeface="Times New Roman" pitchFamily="18" charset="0"/>
                        <a:ea typeface="新細明體" pitchFamily="18" charset="-120"/>
                      </a:endParaRPr>
                    </a:p>
                  </a:txBody>
                  <a:tcPr anchor="ct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2400" b="0" i="0" u="none" strike="noStrike" cap="none" normalizeH="0" baseline="0" smtClean="0">
                          <a:ln>
                            <a:noFill/>
                          </a:ln>
                          <a:solidFill>
                            <a:schemeClr val="tx1"/>
                          </a:solidFill>
                          <a:effectLst/>
                          <a:latin typeface="新細明體" pitchFamily="18" charset="-120"/>
                          <a:ea typeface="新細明體" pitchFamily="18" charset="-120"/>
                        </a:rPr>
                        <a:t>8</a:t>
                      </a:r>
                      <a:endParaRPr kumimoji="0" lang="en-US" altLang="zh-TW" sz="2400" b="0" i="0" u="none" strike="noStrike" cap="none" normalizeH="0" baseline="0" smtClean="0">
                        <a:ln>
                          <a:noFill/>
                        </a:ln>
                        <a:solidFill>
                          <a:schemeClr val="tx1"/>
                        </a:solidFill>
                        <a:effectLst/>
                        <a:latin typeface="Times New Roman" pitchFamily="18" charset="0"/>
                        <a:ea typeface="新細明體" pitchFamily="18" charset="-120"/>
                      </a:endParaRPr>
                    </a:p>
                  </a:txBody>
                  <a:tcPr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2400" b="0" i="0" u="none" strike="noStrike" cap="none" normalizeH="0" baseline="0" smtClean="0">
                          <a:ln>
                            <a:noFill/>
                          </a:ln>
                          <a:solidFill>
                            <a:schemeClr val="tx1"/>
                          </a:solidFill>
                          <a:effectLst/>
                          <a:latin typeface="新細明體" pitchFamily="18" charset="-120"/>
                          <a:ea typeface="新細明體" pitchFamily="18" charset="-120"/>
                        </a:rPr>
                        <a:t>337.2727</a:t>
                      </a:r>
                      <a:endParaRPr kumimoji="0" lang="en-US" altLang="zh-TW" sz="2400" b="0" i="0" u="none" strike="noStrike" cap="none" normalizeH="0" baseline="0" smtClean="0">
                        <a:ln>
                          <a:noFill/>
                        </a:ln>
                        <a:solidFill>
                          <a:schemeClr val="tx1"/>
                        </a:solidFill>
                        <a:effectLst/>
                        <a:latin typeface="Times New Roman" pitchFamily="18" charset="0"/>
                        <a:ea typeface="新細明體" pitchFamily="18" charset="-120"/>
                      </a:endParaRPr>
                    </a:p>
                  </a:txBody>
                  <a:tcPr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2400" b="0" i="0" u="none" strike="noStrike" cap="none" normalizeH="0" baseline="0" smtClean="0">
                          <a:ln>
                            <a:noFill/>
                          </a:ln>
                          <a:solidFill>
                            <a:schemeClr val="tx1"/>
                          </a:solidFill>
                          <a:effectLst/>
                          <a:latin typeface="新細明體" pitchFamily="18" charset="-120"/>
                          <a:ea typeface="新細明體" pitchFamily="18" charset="-120"/>
                        </a:rPr>
                        <a:t>42.15909</a:t>
                      </a:r>
                      <a:endParaRPr kumimoji="0" lang="en-US" altLang="zh-TW" sz="2400" b="0" i="0" u="none" strike="noStrike" cap="none" normalizeH="0" baseline="0" smtClean="0">
                        <a:ln>
                          <a:noFill/>
                        </a:ln>
                        <a:solidFill>
                          <a:schemeClr val="tx1"/>
                        </a:solidFill>
                        <a:effectLst/>
                        <a:latin typeface="Times New Roman" pitchFamily="18" charset="0"/>
                        <a:ea typeface="新細明體" pitchFamily="18" charset="-120"/>
                      </a:endParaRPr>
                    </a:p>
                  </a:txBody>
                  <a:tcPr anchor="ct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pitchFamily="2" charset="2"/>
                        <a:buNone/>
                        <a:tabLst/>
                      </a:pPr>
                      <a:endParaRPr kumimoji="0" lang="zh-TW" altLang="en-US" sz="2400" b="0" i="0" u="none" strike="noStrike" cap="none" normalizeH="0" baseline="0" smtClean="0">
                        <a:ln>
                          <a:noFill/>
                        </a:ln>
                        <a:solidFill>
                          <a:srgbClr val="002E5C"/>
                        </a:solidFill>
                        <a:effectLst/>
                        <a:latin typeface="Times New Roman" pitchFamily="18" charset="0"/>
                        <a:ea typeface="新細明體" pitchFamily="18" charset="-120"/>
                      </a:endParaRPr>
                    </a:p>
                  </a:txBody>
                  <a:tcPr anchor="ct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pitchFamily="2" charset="2"/>
                        <a:buNone/>
                        <a:tabLst/>
                      </a:pPr>
                      <a:endParaRPr kumimoji="0" lang="zh-TW" altLang="en-US" sz="2400" b="0" i="0" u="none" strike="noStrike" cap="none" normalizeH="0" baseline="0" smtClean="0">
                        <a:ln>
                          <a:noFill/>
                        </a:ln>
                        <a:solidFill>
                          <a:srgbClr val="002E5C"/>
                        </a:solidFill>
                        <a:effectLst/>
                        <a:latin typeface="Times New Roman" pitchFamily="18" charset="0"/>
                        <a:ea typeface="新細明體" pitchFamily="18" charset="-120"/>
                      </a:endParaRPr>
                    </a:p>
                  </a:txBody>
                  <a:tcPr anchor="ctr" horzOverflow="overflow">
                    <a:lnL>
                      <a:noFill/>
                    </a:lnL>
                    <a:lnR cap="flat">
                      <a:noFill/>
                    </a:lnR>
                    <a:lnT>
                      <a:noFill/>
                    </a:lnT>
                    <a:lnB>
                      <a:noFill/>
                    </a:lnB>
                    <a:lnTlToBr>
                      <a:noFill/>
                    </a:lnTlToBr>
                    <a:lnBlToTr>
                      <a:noFill/>
                    </a:lnBlToTr>
                    <a:noFill/>
                  </a:tcPr>
                </a:tc>
              </a:tr>
              <a:tr h="517525">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2400" b="0" i="0" u="none" strike="noStrike" cap="none" normalizeH="0" baseline="0" smtClean="0">
                          <a:ln>
                            <a:noFill/>
                          </a:ln>
                          <a:solidFill>
                            <a:schemeClr val="tx1"/>
                          </a:solidFill>
                          <a:effectLst/>
                          <a:latin typeface="新細明體" pitchFamily="18" charset="-120"/>
                          <a:ea typeface="新細明體" pitchFamily="18" charset="-120"/>
                        </a:rPr>
                        <a:t>總和</a:t>
                      </a:r>
                      <a:endParaRPr kumimoji="0" lang="zh-TW" altLang="en-US" sz="2400" b="0" i="0" u="none" strike="noStrike" cap="none" normalizeH="0" baseline="0" smtClean="0">
                        <a:ln>
                          <a:noFill/>
                        </a:ln>
                        <a:solidFill>
                          <a:schemeClr val="tx1"/>
                        </a:solidFill>
                        <a:effectLst/>
                        <a:latin typeface="Times New Roman" pitchFamily="18" charset="0"/>
                        <a:ea typeface="新細明體" pitchFamily="18" charset="-120"/>
                      </a:endParaRPr>
                    </a:p>
                  </a:txBody>
                  <a:tcPr anchor="ctr" horzOverflow="overflow">
                    <a:lnL cap="flat">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2400" b="0" i="0" u="none" strike="noStrike" cap="none" normalizeH="0" baseline="0" smtClean="0">
                          <a:ln>
                            <a:noFill/>
                          </a:ln>
                          <a:solidFill>
                            <a:schemeClr val="tx1"/>
                          </a:solidFill>
                          <a:effectLst/>
                          <a:latin typeface="新細明體" pitchFamily="18" charset="-120"/>
                          <a:ea typeface="新細明體" pitchFamily="18" charset="-120"/>
                        </a:rPr>
                        <a:t>9</a:t>
                      </a:r>
                      <a:endParaRPr kumimoji="0" lang="en-US" altLang="zh-TW" sz="2400" b="0" i="0" u="none" strike="noStrike" cap="none" normalizeH="0" baseline="0" smtClean="0">
                        <a:ln>
                          <a:noFill/>
                        </a:ln>
                        <a:solidFill>
                          <a:schemeClr val="tx1"/>
                        </a:solidFill>
                        <a:effectLst/>
                        <a:latin typeface="Times New Roman" pitchFamily="18" charset="0"/>
                        <a:ea typeface="新細明體" pitchFamily="18" charset="-120"/>
                      </a:endParaRPr>
                    </a:p>
                  </a:txBody>
                  <a:tcPr anchor="ctr"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2400" b="0" i="0" u="none" strike="noStrike" cap="none" normalizeH="0" baseline="0" smtClean="0">
                          <a:ln>
                            <a:noFill/>
                          </a:ln>
                          <a:solidFill>
                            <a:schemeClr val="tx1"/>
                          </a:solidFill>
                          <a:effectLst/>
                          <a:latin typeface="新細明體" pitchFamily="18" charset="-120"/>
                          <a:ea typeface="新細明體" pitchFamily="18" charset="-120"/>
                        </a:rPr>
                        <a:t>8890</a:t>
                      </a:r>
                      <a:endParaRPr kumimoji="0" lang="en-US" altLang="zh-TW" sz="2400" b="0" i="0" u="none" strike="noStrike" cap="none" normalizeH="0" baseline="0" smtClean="0">
                        <a:ln>
                          <a:noFill/>
                        </a:ln>
                        <a:solidFill>
                          <a:schemeClr val="tx1"/>
                        </a:solidFill>
                        <a:effectLst/>
                        <a:latin typeface="Times New Roman" pitchFamily="18" charset="0"/>
                        <a:ea typeface="新細明體" pitchFamily="18" charset="-120"/>
                      </a:endParaRPr>
                    </a:p>
                  </a:txBody>
                  <a:tcPr anchor="ctr"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2400" b="0" i="0" u="none" strike="noStrike" cap="none" normalizeH="0" baseline="0" smtClean="0">
                          <a:ln>
                            <a:noFill/>
                          </a:ln>
                          <a:solidFill>
                            <a:schemeClr val="tx1"/>
                          </a:solidFill>
                          <a:effectLst/>
                          <a:latin typeface="新細明體" pitchFamily="18" charset="-120"/>
                          <a:ea typeface="新細明體" pitchFamily="18" charset="-120"/>
                        </a:rPr>
                        <a:t>　</a:t>
                      </a:r>
                      <a:endParaRPr kumimoji="0" lang="zh-TW" altLang="en-US" sz="2400" b="0" i="0" u="none" strike="noStrike" cap="none" normalizeH="0" baseline="0" smtClean="0">
                        <a:ln>
                          <a:noFill/>
                        </a:ln>
                        <a:solidFill>
                          <a:schemeClr val="tx1"/>
                        </a:solidFill>
                        <a:effectLst/>
                        <a:latin typeface="Times New Roman" pitchFamily="18" charset="0"/>
                        <a:ea typeface="新細明體" pitchFamily="18" charset="-120"/>
                      </a:endParaRPr>
                    </a:p>
                  </a:txBody>
                  <a:tcPr anchor="ctr"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2400" b="0" i="0" u="none" strike="noStrike" cap="none" normalizeH="0" baseline="0" smtClean="0">
                          <a:ln>
                            <a:noFill/>
                          </a:ln>
                          <a:solidFill>
                            <a:schemeClr val="tx1"/>
                          </a:solidFill>
                          <a:effectLst/>
                          <a:latin typeface="新細明體" pitchFamily="18" charset="-120"/>
                          <a:ea typeface="新細明體" pitchFamily="18" charset="-120"/>
                        </a:rPr>
                        <a:t>　</a:t>
                      </a:r>
                      <a:endParaRPr kumimoji="0" lang="zh-TW" altLang="en-US" sz="2400" b="0" i="0" u="none" strike="noStrike" cap="none" normalizeH="0" baseline="0" smtClean="0">
                        <a:ln>
                          <a:noFill/>
                        </a:ln>
                        <a:solidFill>
                          <a:schemeClr val="tx1"/>
                        </a:solidFill>
                        <a:effectLst/>
                        <a:latin typeface="Times New Roman" pitchFamily="18" charset="0"/>
                        <a:ea typeface="新細明體" pitchFamily="18" charset="-120"/>
                      </a:endParaRPr>
                    </a:p>
                  </a:txBody>
                  <a:tcPr anchor="ctr"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2400" b="0" i="0" u="none" strike="noStrike" cap="none" normalizeH="0" baseline="0" smtClean="0">
                          <a:ln>
                            <a:noFill/>
                          </a:ln>
                          <a:solidFill>
                            <a:schemeClr val="tx1"/>
                          </a:solidFill>
                          <a:effectLst/>
                          <a:latin typeface="新細明體" pitchFamily="18" charset="-120"/>
                          <a:ea typeface="新細明體" pitchFamily="18" charset="-120"/>
                        </a:rPr>
                        <a:t>　</a:t>
                      </a:r>
                      <a:endParaRPr kumimoji="0" lang="zh-TW" altLang="en-US" sz="2400" b="0" i="0" u="none" strike="noStrike" cap="none" normalizeH="0" baseline="0" smtClean="0">
                        <a:ln>
                          <a:noFill/>
                        </a:ln>
                        <a:solidFill>
                          <a:schemeClr val="tx1"/>
                        </a:solidFill>
                        <a:effectLst/>
                        <a:latin typeface="Times New Roman" pitchFamily="18" charset="0"/>
                        <a:ea typeface="新細明體" pitchFamily="18" charset="-120"/>
                      </a:endParaRPr>
                    </a:p>
                  </a:txBody>
                  <a:tcPr anchor="ctr" horzOverflow="overflow">
                    <a:lnL>
                      <a:noFill/>
                    </a:lnL>
                    <a:lnR cap="flat">
                      <a:noFill/>
                    </a:lnR>
                    <a:lnT>
                      <a:noFill/>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2" name="投影片編號版面配置區 1"/>
          <p:cNvSpPr>
            <a:spLocks noGrp="1"/>
          </p:cNvSpPr>
          <p:nvPr>
            <p:ph type="sldNum" sz="quarter" idx="12"/>
          </p:nvPr>
        </p:nvSpPr>
        <p:spPr/>
        <p:txBody>
          <a:bodyPr/>
          <a:lstStyle/>
          <a:p>
            <a:fld id="{6F42FDE4-A7DD-41A7-A0A6-9B649FB43336}" type="slidenum">
              <a:rPr kumimoji="0" lang="en-US" smtClean="0"/>
              <a:pPr/>
              <a:t>15</a:t>
            </a:fld>
            <a:endParaRPr kumimoji="0"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8249" name="Group 489"/>
          <p:cNvGraphicFramePr>
            <a:graphicFrameLocks noGrp="1"/>
          </p:cNvGraphicFramePr>
          <p:nvPr>
            <p:extLst>
              <p:ext uri="{D42A27DB-BD31-4B8C-83A1-F6EECF244321}">
                <p14:modId xmlns="" xmlns:p14="http://schemas.microsoft.com/office/powerpoint/2010/main" val="2276446472"/>
              </p:ext>
            </p:extLst>
          </p:nvPr>
        </p:nvGraphicFramePr>
        <p:xfrm>
          <a:off x="685800" y="1600200"/>
          <a:ext cx="7086600" cy="3810000"/>
        </p:xfrm>
        <a:graphic>
          <a:graphicData uri="http://schemas.openxmlformats.org/drawingml/2006/table">
            <a:tbl>
              <a:tblPr/>
              <a:tblGrid>
                <a:gridCol w="1452563"/>
                <a:gridCol w="1408112"/>
                <a:gridCol w="1408113"/>
                <a:gridCol w="1409700"/>
                <a:gridCol w="1408112"/>
              </a:tblGrid>
              <a:tr h="1270000">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TW" altLang="en-US" sz="1200" b="0" i="0" u="none" strike="noStrike" cap="none" normalizeH="0" baseline="0" dirty="0" smtClean="0">
                          <a:ln>
                            <a:noFill/>
                          </a:ln>
                          <a:solidFill>
                            <a:schemeClr val="tx1"/>
                          </a:solidFill>
                          <a:effectLst/>
                          <a:latin typeface="新細明體" pitchFamily="18" charset="-120"/>
                          <a:ea typeface="新細明體" pitchFamily="18" charset="-120"/>
                        </a:rPr>
                        <a:t>　</a:t>
                      </a:r>
                      <a:endParaRPr kumimoji="0" lang="zh-TW" altLang="en-US" sz="2400" b="0" i="0" u="none" strike="noStrike" cap="none" normalizeH="0" baseline="0" dirty="0" smtClean="0">
                        <a:ln>
                          <a:noFill/>
                        </a:ln>
                        <a:solidFill>
                          <a:schemeClr val="tx1"/>
                        </a:solidFill>
                        <a:effectLst/>
                        <a:latin typeface="Times New Roman" pitchFamily="18" charset="0"/>
                        <a:ea typeface="新細明體" pitchFamily="18" charset="-120"/>
                      </a:endParaRPr>
                    </a:p>
                  </a:txBody>
                  <a:tcPr anchor="ctr" horzOverflow="overflow">
                    <a:lnL cap="flat">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TW" altLang="en-US" sz="2400" b="0" i="0" u="none" strike="noStrike" cap="none" normalizeH="0" baseline="0" dirty="0" smtClean="0">
                          <a:ln>
                            <a:noFill/>
                          </a:ln>
                          <a:solidFill>
                            <a:schemeClr val="tx1"/>
                          </a:solidFill>
                          <a:effectLst/>
                          <a:latin typeface="新細明體" pitchFamily="18" charset="-120"/>
                          <a:ea typeface="新細明體" pitchFamily="18" charset="-120"/>
                        </a:rPr>
                        <a:t>係數</a:t>
                      </a:r>
                      <a:endParaRPr kumimoji="0" lang="zh-TW" altLang="en-US" sz="2400" b="0" i="0" u="none" strike="noStrike" cap="none" normalizeH="0" baseline="0" dirty="0" smtClean="0">
                        <a:ln>
                          <a:noFill/>
                        </a:ln>
                        <a:solidFill>
                          <a:schemeClr val="tx1"/>
                        </a:solidFill>
                        <a:effectLst/>
                        <a:latin typeface="Times New Roman" pitchFamily="18" charset="0"/>
                        <a:ea typeface="新細明體" pitchFamily="18" charset="-120"/>
                      </a:endParaRPr>
                    </a:p>
                  </a:txBody>
                  <a:tcPr anchor="ctr"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TW" altLang="en-US" sz="2400" b="0" i="0" u="none" strike="noStrike" cap="none" normalizeH="0" baseline="0" dirty="0" smtClean="0">
                          <a:ln>
                            <a:noFill/>
                          </a:ln>
                          <a:solidFill>
                            <a:schemeClr val="tx1"/>
                          </a:solidFill>
                          <a:effectLst/>
                          <a:latin typeface="新細明體" pitchFamily="18" charset="-120"/>
                          <a:ea typeface="新細明體" pitchFamily="18" charset="-120"/>
                        </a:rPr>
                        <a:t>標準誤</a:t>
                      </a:r>
                      <a:endParaRPr kumimoji="0" lang="zh-TW" altLang="en-US" sz="2400" b="0" i="0" u="none" strike="noStrike" cap="none" normalizeH="0" baseline="0" dirty="0" smtClean="0">
                        <a:ln>
                          <a:noFill/>
                        </a:ln>
                        <a:solidFill>
                          <a:schemeClr val="tx1"/>
                        </a:solidFill>
                        <a:effectLst/>
                        <a:latin typeface="Times New Roman" pitchFamily="18" charset="0"/>
                        <a:ea typeface="新細明體" pitchFamily="18" charset="-120"/>
                      </a:endParaRPr>
                    </a:p>
                  </a:txBody>
                  <a:tcPr anchor="ctr"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2400" b="0" i="0" u="none" strike="noStrike" cap="none" normalizeH="0" baseline="0" dirty="0" smtClean="0">
                          <a:ln>
                            <a:noFill/>
                          </a:ln>
                          <a:solidFill>
                            <a:schemeClr val="tx1"/>
                          </a:solidFill>
                          <a:effectLst/>
                          <a:latin typeface="Times New Roman" panose="02020603050405020304" pitchFamily="18" charset="0"/>
                          <a:ea typeface="新細明體" pitchFamily="18" charset="-120"/>
                          <a:cs typeface="Times New Roman" panose="02020603050405020304" pitchFamily="18" charset="0"/>
                        </a:rPr>
                        <a:t>t </a:t>
                      </a:r>
                      <a:r>
                        <a:rPr kumimoji="0" lang="zh-TW" altLang="en-US" sz="2400" b="0" i="0" u="none" strike="noStrike" cap="none" normalizeH="0" baseline="0" dirty="0" smtClean="0">
                          <a:ln>
                            <a:noFill/>
                          </a:ln>
                          <a:solidFill>
                            <a:schemeClr val="tx1"/>
                          </a:solidFill>
                          <a:effectLst/>
                          <a:latin typeface="新細明體" pitchFamily="18" charset="-120"/>
                          <a:ea typeface="新細明體" pitchFamily="18" charset="-120"/>
                        </a:rPr>
                        <a:t>統計</a:t>
                      </a:r>
                      <a:endParaRPr kumimoji="0" lang="zh-TW" altLang="en-US" sz="2400" b="0" i="0" u="none" strike="noStrike" cap="none" normalizeH="0" baseline="0" dirty="0" smtClean="0">
                        <a:ln>
                          <a:noFill/>
                        </a:ln>
                        <a:solidFill>
                          <a:schemeClr val="tx1"/>
                        </a:solidFill>
                        <a:effectLst/>
                        <a:latin typeface="Times New Roman" pitchFamily="18" charset="0"/>
                        <a:ea typeface="新細明體" pitchFamily="18" charset="-120"/>
                      </a:endParaRPr>
                    </a:p>
                  </a:txBody>
                  <a:tcPr anchor="ctr"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2400" b="0" i="0" u="none" strike="noStrike" cap="none" normalizeH="0" baseline="0" dirty="0" smtClean="0">
                          <a:ln>
                            <a:noFill/>
                          </a:ln>
                          <a:solidFill>
                            <a:schemeClr val="tx1"/>
                          </a:solidFill>
                          <a:effectLst/>
                          <a:latin typeface="Times New Roman" panose="02020603050405020304" pitchFamily="18" charset="0"/>
                          <a:ea typeface="新細明體" pitchFamily="18" charset="-120"/>
                          <a:cs typeface="Times New Roman" panose="02020603050405020304" pitchFamily="18" charset="0"/>
                        </a:rPr>
                        <a:t>P</a:t>
                      </a:r>
                      <a:r>
                        <a:rPr kumimoji="0" lang="en-US" altLang="zh-TW" sz="2400" b="0" i="0" u="none" strike="noStrike" cap="none" normalizeH="0" baseline="0" dirty="0" smtClean="0">
                          <a:ln>
                            <a:noFill/>
                          </a:ln>
                          <a:solidFill>
                            <a:schemeClr val="tx1"/>
                          </a:solidFill>
                          <a:effectLst/>
                          <a:latin typeface="新細明體" pitchFamily="18" charset="-120"/>
                          <a:ea typeface="新細明體" pitchFamily="18" charset="-120"/>
                        </a:rPr>
                        <a:t>-</a:t>
                      </a:r>
                      <a:r>
                        <a:rPr kumimoji="0" lang="zh-TW" altLang="en-US" sz="2400" b="0" i="0" u="none" strike="noStrike" cap="none" normalizeH="0" baseline="0" dirty="0" smtClean="0">
                          <a:ln>
                            <a:noFill/>
                          </a:ln>
                          <a:solidFill>
                            <a:schemeClr val="tx1"/>
                          </a:solidFill>
                          <a:effectLst/>
                          <a:latin typeface="新細明體" pitchFamily="18" charset="-120"/>
                          <a:ea typeface="新細明體" pitchFamily="18" charset="-120"/>
                        </a:rPr>
                        <a:t>值</a:t>
                      </a:r>
                      <a:endParaRPr kumimoji="0" lang="zh-TW" altLang="en-US" sz="2400" b="0" i="0" u="none" strike="noStrike" cap="none" normalizeH="0" baseline="0" dirty="0" smtClean="0">
                        <a:ln>
                          <a:noFill/>
                        </a:ln>
                        <a:solidFill>
                          <a:schemeClr val="tx1"/>
                        </a:solidFill>
                        <a:effectLst/>
                        <a:latin typeface="Times New Roman" pitchFamily="18" charset="0"/>
                        <a:ea typeface="新細明體" pitchFamily="18" charset="-120"/>
                      </a:endParaRPr>
                    </a:p>
                  </a:txBody>
                  <a:tcPr anchor="ctr" horzOverflow="overflow">
                    <a:lnL>
                      <a:noFill/>
                    </a:lnL>
                    <a:lnR cap="flat">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270000">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2400" b="0" i="0" u="none" strike="noStrike" cap="none" normalizeH="0" baseline="0" smtClean="0">
                          <a:ln>
                            <a:noFill/>
                          </a:ln>
                          <a:solidFill>
                            <a:schemeClr val="tx1"/>
                          </a:solidFill>
                          <a:effectLst/>
                          <a:latin typeface="新細明體" pitchFamily="18" charset="-120"/>
                          <a:ea typeface="新細明體" pitchFamily="18" charset="-120"/>
                        </a:rPr>
                        <a:t>截距</a:t>
                      </a:r>
                      <a:endParaRPr kumimoji="0" lang="zh-TW" altLang="en-US" sz="2400" b="0" i="0" u="none" strike="noStrike" cap="none" normalizeH="0" baseline="0" smtClean="0">
                        <a:ln>
                          <a:noFill/>
                        </a:ln>
                        <a:solidFill>
                          <a:schemeClr val="tx1"/>
                        </a:solidFill>
                        <a:effectLst/>
                        <a:latin typeface="Times New Roman" pitchFamily="18" charset="0"/>
                        <a:ea typeface="新細明體" pitchFamily="18" charset="-120"/>
                      </a:endParaRPr>
                    </a:p>
                  </a:txBody>
                  <a:tcPr anchor="ctr" horzOverflow="overflow">
                    <a:lnL cap="flat">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2400" b="0" i="0" u="none" strike="noStrike" cap="none" normalizeH="0" baseline="0" dirty="0" smtClean="0">
                          <a:ln>
                            <a:noFill/>
                          </a:ln>
                          <a:solidFill>
                            <a:srgbClr val="FF0000"/>
                          </a:solidFill>
                          <a:effectLst/>
                          <a:latin typeface="新細明體" pitchFamily="18" charset="-120"/>
                          <a:ea typeface="新細明體" pitchFamily="18" charset="-120"/>
                        </a:rPr>
                        <a:t>24.45455</a:t>
                      </a:r>
                      <a:endParaRPr kumimoji="0" lang="en-US" altLang="zh-TW" sz="2400" b="0" i="0" u="none" strike="noStrike" cap="none" normalizeH="0" baseline="0" dirty="0" smtClean="0">
                        <a:ln>
                          <a:noFill/>
                        </a:ln>
                        <a:solidFill>
                          <a:srgbClr val="FF0000"/>
                        </a:solidFill>
                        <a:effectLst/>
                        <a:latin typeface="Times New Roman" pitchFamily="18" charset="0"/>
                        <a:ea typeface="新細明體" pitchFamily="18" charset="-120"/>
                      </a:endParaRPr>
                    </a:p>
                  </a:txBody>
                  <a:tcPr anchor="ct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2400" b="0" i="0" u="none" strike="noStrike" cap="none" normalizeH="0" baseline="0" dirty="0" smtClean="0">
                          <a:ln>
                            <a:noFill/>
                          </a:ln>
                          <a:solidFill>
                            <a:schemeClr val="tx1"/>
                          </a:solidFill>
                          <a:effectLst/>
                          <a:latin typeface="新細明體" pitchFamily="18" charset="-120"/>
                          <a:ea typeface="新細明體" pitchFamily="18" charset="-120"/>
                        </a:rPr>
                        <a:t>6.413817</a:t>
                      </a:r>
                      <a:endParaRPr kumimoji="0" lang="en-US" altLang="zh-TW" sz="2400" b="0" i="0" u="none" strike="noStrike" cap="none" normalizeH="0" baseline="0" dirty="0" smtClean="0">
                        <a:ln>
                          <a:noFill/>
                        </a:ln>
                        <a:solidFill>
                          <a:schemeClr val="tx1"/>
                        </a:solidFill>
                        <a:effectLst/>
                        <a:latin typeface="Times New Roman" pitchFamily="18" charset="0"/>
                        <a:ea typeface="新細明體" pitchFamily="18" charset="-120"/>
                      </a:endParaRPr>
                    </a:p>
                  </a:txBody>
                  <a:tcPr anchor="ct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2400" b="0" i="0" u="none" strike="noStrike" cap="none" normalizeH="0" baseline="0" smtClean="0">
                          <a:ln>
                            <a:noFill/>
                          </a:ln>
                          <a:solidFill>
                            <a:schemeClr val="tx1"/>
                          </a:solidFill>
                          <a:effectLst/>
                          <a:latin typeface="新細明體" pitchFamily="18" charset="-120"/>
                          <a:ea typeface="新細明體" pitchFamily="18" charset="-120"/>
                        </a:rPr>
                        <a:t>3.812791</a:t>
                      </a:r>
                      <a:endParaRPr kumimoji="0" lang="en-US" altLang="zh-TW" sz="2400" b="0" i="0" u="none" strike="noStrike" cap="none" normalizeH="0" baseline="0" smtClean="0">
                        <a:ln>
                          <a:noFill/>
                        </a:ln>
                        <a:solidFill>
                          <a:schemeClr val="tx1"/>
                        </a:solidFill>
                        <a:effectLst/>
                        <a:latin typeface="Times New Roman" pitchFamily="18" charset="0"/>
                        <a:ea typeface="新細明體" pitchFamily="18" charset="-120"/>
                      </a:endParaRPr>
                    </a:p>
                  </a:txBody>
                  <a:tcPr anchor="ct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2400" b="0" i="0" u="none" strike="noStrike" cap="none" normalizeH="0" baseline="0" smtClean="0">
                          <a:ln>
                            <a:noFill/>
                          </a:ln>
                          <a:solidFill>
                            <a:schemeClr val="tx1"/>
                          </a:solidFill>
                          <a:effectLst/>
                          <a:latin typeface="新細明體" pitchFamily="18" charset="-120"/>
                          <a:ea typeface="新細明體" pitchFamily="18" charset="-120"/>
                        </a:rPr>
                        <a:t>0.005142</a:t>
                      </a:r>
                      <a:endParaRPr kumimoji="0" lang="en-US" altLang="zh-TW" sz="2400" b="0" i="0" u="none" strike="noStrike" cap="none" normalizeH="0" baseline="0" smtClean="0">
                        <a:ln>
                          <a:noFill/>
                        </a:ln>
                        <a:solidFill>
                          <a:schemeClr val="tx1"/>
                        </a:solidFill>
                        <a:effectLst/>
                        <a:latin typeface="Times New Roman" pitchFamily="18" charset="0"/>
                        <a:ea typeface="新細明體" pitchFamily="18" charset="-120"/>
                      </a:endParaRPr>
                    </a:p>
                  </a:txBody>
                  <a:tcPr anchor="ctr" horzOverflow="overflow">
                    <a:lnL>
                      <a:noFill/>
                    </a:lnL>
                    <a:lnR cap="flat">
                      <a:noFill/>
                    </a:lnR>
                    <a:lnT w="12700" cap="flat" cmpd="sng" algn="ctr">
                      <a:solidFill>
                        <a:srgbClr val="000000"/>
                      </a:solidFill>
                      <a:prstDash val="solid"/>
                      <a:round/>
                      <a:headEnd type="none" w="med" len="med"/>
                      <a:tailEnd type="none" w="med" len="med"/>
                    </a:lnT>
                    <a:lnB>
                      <a:noFill/>
                    </a:lnB>
                    <a:lnTlToBr>
                      <a:noFill/>
                    </a:lnTlToBr>
                    <a:lnBlToTr>
                      <a:noFill/>
                    </a:lnBlToTr>
                    <a:noFill/>
                  </a:tcPr>
                </a:tc>
              </a:tr>
              <a:tr h="1270000">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zh-TW" sz="2400" b="0" i="0" u="none" strike="noStrike" cap="none" normalizeH="0" baseline="0" smtClean="0">
                          <a:ln>
                            <a:noFill/>
                          </a:ln>
                          <a:solidFill>
                            <a:schemeClr val="tx1"/>
                          </a:solidFill>
                          <a:effectLst/>
                          <a:latin typeface="新細明體" pitchFamily="18" charset="-120"/>
                          <a:ea typeface="新細明體" pitchFamily="18" charset="-120"/>
                        </a:rPr>
                        <a:t>X </a:t>
                      </a:r>
                      <a:r>
                        <a:rPr kumimoji="0" lang="zh-TW" altLang="en-US" sz="2400" b="0" i="0" u="none" strike="noStrike" cap="none" normalizeH="0" baseline="0" smtClean="0">
                          <a:ln>
                            <a:noFill/>
                          </a:ln>
                          <a:solidFill>
                            <a:schemeClr val="tx1"/>
                          </a:solidFill>
                          <a:effectLst/>
                          <a:latin typeface="新細明體" pitchFamily="18" charset="-120"/>
                          <a:ea typeface="新細明體" pitchFamily="18" charset="-120"/>
                        </a:rPr>
                        <a:t>變數 </a:t>
                      </a:r>
                      <a:r>
                        <a:rPr kumimoji="0" lang="en-US" altLang="zh-TW" sz="2400" b="0" i="0" u="none" strike="noStrike" cap="none" normalizeH="0" baseline="0" smtClean="0">
                          <a:ln>
                            <a:noFill/>
                          </a:ln>
                          <a:solidFill>
                            <a:schemeClr val="tx1"/>
                          </a:solidFill>
                          <a:effectLst/>
                          <a:latin typeface="新細明體" pitchFamily="18" charset="-120"/>
                          <a:ea typeface="新細明體" pitchFamily="18" charset="-120"/>
                        </a:rPr>
                        <a:t>1</a:t>
                      </a:r>
                      <a:endParaRPr kumimoji="0" lang="en-US" altLang="zh-TW" sz="2400" b="0" i="0" u="none" strike="noStrike" cap="none" normalizeH="0" baseline="0" smtClean="0">
                        <a:ln>
                          <a:noFill/>
                        </a:ln>
                        <a:solidFill>
                          <a:schemeClr val="tx1"/>
                        </a:solidFill>
                        <a:effectLst/>
                        <a:latin typeface="Times New Roman" pitchFamily="18" charset="0"/>
                        <a:ea typeface="新細明體" pitchFamily="18" charset="-120"/>
                      </a:endParaRPr>
                    </a:p>
                  </a:txBody>
                  <a:tcPr anchor="ctr" horzOverflow="overflow">
                    <a:lnL cap="flat">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2400" b="0" i="0" u="none" strike="noStrike" cap="none" normalizeH="0" baseline="0" dirty="0" smtClean="0">
                          <a:ln>
                            <a:noFill/>
                          </a:ln>
                          <a:solidFill>
                            <a:srgbClr val="FF0000"/>
                          </a:solidFill>
                          <a:effectLst/>
                          <a:latin typeface="新細明體" pitchFamily="18" charset="-120"/>
                          <a:ea typeface="新細明體" pitchFamily="18" charset="-120"/>
                        </a:rPr>
                        <a:t>0.509091</a:t>
                      </a:r>
                      <a:endParaRPr kumimoji="0" lang="en-US" altLang="zh-TW" sz="2400" b="0" i="0" u="none" strike="noStrike" cap="none" normalizeH="0" baseline="0" dirty="0" smtClean="0">
                        <a:ln>
                          <a:noFill/>
                        </a:ln>
                        <a:solidFill>
                          <a:srgbClr val="FF0000"/>
                        </a:solidFill>
                        <a:effectLst/>
                        <a:latin typeface="Times New Roman" pitchFamily="18" charset="0"/>
                        <a:ea typeface="新細明體" pitchFamily="18" charset="-120"/>
                      </a:endParaRPr>
                    </a:p>
                  </a:txBody>
                  <a:tcPr anchor="ctr"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2400" b="0" i="0" u="none" strike="noStrike" cap="none" normalizeH="0" baseline="0" smtClean="0">
                          <a:ln>
                            <a:noFill/>
                          </a:ln>
                          <a:solidFill>
                            <a:schemeClr val="tx1"/>
                          </a:solidFill>
                          <a:effectLst/>
                          <a:latin typeface="新細明體" pitchFamily="18" charset="-120"/>
                          <a:ea typeface="新細明體" pitchFamily="18" charset="-120"/>
                        </a:rPr>
                        <a:t>0.035743</a:t>
                      </a:r>
                      <a:endParaRPr kumimoji="0" lang="en-US" altLang="zh-TW" sz="2400" b="0" i="0" u="none" strike="noStrike" cap="none" normalizeH="0" baseline="0" smtClean="0">
                        <a:ln>
                          <a:noFill/>
                        </a:ln>
                        <a:solidFill>
                          <a:schemeClr val="tx1"/>
                        </a:solidFill>
                        <a:effectLst/>
                        <a:latin typeface="Times New Roman" pitchFamily="18" charset="0"/>
                        <a:ea typeface="新細明體" pitchFamily="18" charset="-120"/>
                      </a:endParaRPr>
                    </a:p>
                  </a:txBody>
                  <a:tcPr anchor="ctr"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2400" b="0" i="0" u="none" strike="noStrike" cap="none" normalizeH="0" baseline="0" smtClean="0">
                          <a:ln>
                            <a:noFill/>
                          </a:ln>
                          <a:solidFill>
                            <a:schemeClr val="tx1"/>
                          </a:solidFill>
                          <a:effectLst/>
                          <a:latin typeface="新細明體" pitchFamily="18" charset="-120"/>
                          <a:ea typeface="新細明體" pitchFamily="18" charset="-120"/>
                        </a:rPr>
                        <a:t>14.24317</a:t>
                      </a:r>
                      <a:endParaRPr kumimoji="0" lang="en-US" altLang="zh-TW" sz="2400" b="0" i="0" u="none" strike="noStrike" cap="none" normalizeH="0" baseline="0" smtClean="0">
                        <a:ln>
                          <a:noFill/>
                        </a:ln>
                        <a:solidFill>
                          <a:schemeClr val="tx1"/>
                        </a:solidFill>
                        <a:effectLst/>
                        <a:latin typeface="Times New Roman" pitchFamily="18" charset="0"/>
                        <a:ea typeface="新細明體" pitchFamily="18" charset="-120"/>
                      </a:endParaRPr>
                    </a:p>
                  </a:txBody>
                  <a:tcPr anchor="ctr"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2400" b="0" i="0" u="none" strike="noStrike" cap="none" normalizeH="0" baseline="0" smtClean="0">
                          <a:ln>
                            <a:noFill/>
                          </a:ln>
                          <a:solidFill>
                            <a:schemeClr val="tx1"/>
                          </a:solidFill>
                          <a:effectLst/>
                          <a:latin typeface="新細明體" pitchFamily="18" charset="-120"/>
                          <a:ea typeface="新細明體" pitchFamily="18" charset="-120"/>
                        </a:rPr>
                        <a:t>5.75E-07</a:t>
                      </a:r>
                      <a:endParaRPr kumimoji="0" lang="en-US" altLang="zh-TW" sz="2400" b="0" i="0" u="none" strike="noStrike" cap="none" normalizeH="0" baseline="0" smtClean="0">
                        <a:ln>
                          <a:noFill/>
                        </a:ln>
                        <a:solidFill>
                          <a:schemeClr val="tx1"/>
                        </a:solidFill>
                        <a:effectLst/>
                        <a:latin typeface="Times New Roman" pitchFamily="18" charset="0"/>
                        <a:ea typeface="新細明體" pitchFamily="18" charset="-120"/>
                      </a:endParaRPr>
                    </a:p>
                  </a:txBody>
                  <a:tcPr anchor="ctr" horzOverflow="overflow">
                    <a:lnL>
                      <a:noFill/>
                    </a:lnL>
                    <a:lnR cap="flat">
                      <a:noFill/>
                    </a:lnR>
                    <a:lnT>
                      <a:noFill/>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2" name="投影片編號版面配置區 1"/>
          <p:cNvSpPr>
            <a:spLocks noGrp="1"/>
          </p:cNvSpPr>
          <p:nvPr>
            <p:ph type="sldNum" sz="quarter" idx="12"/>
          </p:nvPr>
        </p:nvSpPr>
        <p:spPr/>
        <p:txBody>
          <a:bodyPr/>
          <a:lstStyle/>
          <a:p>
            <a:fld id="{6F42FDE4-A7DD-41A7-A0A6-9B649FB43336}" type="slidenum">
              <a:rPr kumimoji="0" lang="en-US" smtClean="0"/>
              <a:pPr/>
              <a:t>16</a:t>
            </a:fld>
            <a:endParaRPr kumimoji="0"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p:cNvSpPr>
            <a:spLocks noGrp="1"/>
          </p:cNvSpPr>
          <p:nvPr>
            <p:ph type="sldNum" sz="quarter" idx="12"/>
          </p:nvPr>
        </p:nvSpPr>
        <p:spPr/>
        <p:txBody>
          <a:bodyPr/>
          <a:lstStyle/>
          <a:p>
            <a:fld id="{6F42FDE4-A7DD-41A7-A0A6-9B649FB43336}" type="slidenum">
              <a:rPr kumimoji="0" lang="en-US" smtClean="0"/>
              <a:pPr/>
              <a:t>17</a:t>
            </a:fld>
            <a:endParaRPr kumimoji="0" lang="en-US"/>
          </a:p>
        </p:txBody>
      </p:sp>
      <p:graphicFrame>
        <p:nvGraphicFramePr>
          <p:cNvPr id="3" name="圖表 2"/>
          <p:cNvGraphicFramePr/>
          <p:nvPr/>
        </p:nvGraphicFramePr>
        <p:xfrm>
          <a:off x="1981200" y="1447800"/>
          <a:ext cx="5257800" cy="34290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 xmlns:p14="http://schemas.microsoft.com/office/powerpoint/2010/main" Requires="p14">
          <p:contentPart p14:bwMode="auto" r:id="rId3">
            <p14:nvContentPartPr>
              <p14:cNvPr id="11266" name="Ink 4"/>
              <p14:cNvContentPartPr>
                <a14:cpLocks xmlns:a14="http://schemas.microsoft.com/office/drawing/2010/main" noRot="1" noChangeAspect="1" noEditPoints="1" noChangeArrowheads="1" noChangeShapeType="1"/>
              </p14:cNvContentPartPr>
              <p14:nvPr/>
            </p14:nvContentPartPr>
            <p14:xfrm>
              <a:off x="1474788" y="1039813"/>
              <a:ext cx="217487" cy="309562"/>
            </p14:xfrm>
          </p:contentPart>
        </mc:Choice>
        <mc:Fallback>
          <p:pic>
            <p:nvPicPr>
              <p:cNvPr id="11266" name="Ink 4"/>
              <p:cNvPicPr>
                <a:picLocks noRot="1" noChangeAspect="1" noEditPoints="1" noChangeArrowheads="1" noChangeShapeType="1"/>
              </p:cNvPicPr>
              <p:nvPr/>
            </p:nvPicPr>
            <p:blipFill>
              <a:blip r:embed="rId4" cstate="print"/>
              <a:stretch>
                <a:fillRect/>
              </a:stretch>
            </p:blipFill>
            <p:spPr>
              <a:xfrm>
                <a:off x="1457144" y="1022155"/>
                <a:ext cx="252775" cy="344879"/>
              </a:xfrm>
              <a:prstGeom prst="rect">
                <a:avLst/>
              </a:prstGeom>
            </p:spPr>
          </p:pic>
        </mc:Fallback>
      </mc:AlternateContent>
      <mc:AlternateContent xmlns:mc="http://schemas.openxmlformats.org/markup-compatibility/2006">
        <mc:Choice xmlns="" xmlns:p14="http://schemas.microsoft.com/office/powerpoint/2010/main" Requires="p14">
          <p:contentPart p14:bwMode="auto" r:id="rId5">
            <p14:nvContentPartPr>
              <p14:cNvPr id="11267" name="Ink 5"/>
              <p14:cNvContentPartPr>
                <a14:cpLocks xmlns:a14="http://schemas.microsoft.com/office/drawing/2010/main" noRot="1" noChangeAspect="1" noEditPoints="1" noChangeArrowheads="1" noChangeShapeType="1"/>
              </p14:cNvContentPartPr>
              <p14:nvPr/>
            </p14:nvContentPartPr>
            <p14:xfrm>
              <a:off x="2182813" y="1039813"/>
              <a:ext cx="195262" cy="285750"/>
            </p14:xfrm>
          </p:contentPart>
        </mc:Choice>
        <mc:Fallback>
          <p:pic>
            <p:nvPicPr>
              <p:cNvPr id="11267" name="Ink 5"/>
              <p:cNvPicPr>
                <a:picLocks noRot="1" noChangeAspect="1" noEditPoints="1" noChangeArrowheads="1" noChangeShapeType="1"/>
              </p:cNvPicPr>
              <p:nvPr/>
            </p:nvPicPr>
            <p:blipFill>
              <a:blip r:embed="rId6" cstate="print"/>
              <a:stretch>
                <a:fillRect/>
              </a:stretch>
            </p:blipFill>
            <p:spPr>
              <a:xfrm>
                <a:off x="2165160" y="1022179"/>
                <a:ext cx="230568" cy="321019"/>
              </a:xfrm>
              <a:prstGeom prst="rect">
                <a:avLst/>
              </a:prstGeom>
            </p:spPr>
          </p:pic>
        </mc:Fallback>
      </mc:AlternateContent>
      <mc:AlternateContent xmlns:mc="http://schemas.openxmlformats.org/markup-compatibility/2006">
        <mc:Choice xmlns="" xmlns:p14="http://schemas.microsoft.com/office/powerpoint/2010/main" Requires="p14">
          <p:contentPart p14:bwMode="auto" r:id="rId7">
            <p14:nvContentPartPr>
              <p14:cNvPr id="11268" name="Ink 6"/>
              <p14:cNvContentPartPr>
                <a14:cpLocks xmlns:a14="http://schemas.microsoft.com/office/drawing/2010/main" noRot="1" noChangeAspect="1" noEditPoints="1" noChangeArrowheads="1" noChangeShapeType="1"/>
              </p14:cNvContentPartPr>
              <p14:nvPr/>
            </p14:nvContentPartPr>
            <p14:xfrm>
              <a:off x="1325563" y="1611313"/>
              <a:ext cx="388937" cy="457200"/>
            </p14:xfrm>
          </p:contentPart>
        </mc:Choice>
        <mc:Fallback>
          <p:pic>
            <p:nvPicPr>
              <p:cNvPr id="11268" name="Ink 6"/>
              <p:cNvPicPr>
                <a:picLocks noRot="1" noChangeAspect="1" noEditPoints="1" noChangeArrowheads="1" noChangeShapeType="1"/>
              </p:cNvPicPr>
              <p:nvPr/>
            </p:nvPicPr>
            <p:blipFill>
              <a:blip r:embed="rId8" cstate="print"/>
              <a:stretch>
                <a:fillRect/>
              </a:stretch>
            </p:blipFill>
            <p:spPr>
              <a:xfrm>
                <a:off x="1307917" y="1593673"/>
                <a:ext cx="424229" cy="492480"/>
              </a:xfrm>
              <a:prstGeom prst="rect">
                <a:avLst/>
              </a:prstGeom>
            </p:spPr>
          </p:pic>
        </mc:Fallback>
      </mc:AlternateContent>
      <mc:AlternateContent xmlns:mc="http://schemas.openxmlformats.org/markup-compatibility/2006">
        <mc:Choice xmlns="" xmlns:p14="http://schemas.microsoft.com/office/powerpoint/2010/main" Requires="p14">
          <p:contentPart p14:bwMode="auto" r:id="rId9">
            <p14:nvContentPartPr>
              <p14:cNvPr id="11269" name="Ink 7"/>
              <p14:cNvContentPartPr>
                <a14:cpLocks xmlns:a14="http://schemas.microsoft.com/office/drawing/2010/main" noRot="1" noChangeAspect="1" noEditPoints="1" noChangeArrowheads="1" noChangeShapeType="1"/>
              </p14:cNvContentPartPr>
              <p14:nvPr/>
            </p14:nvContentPartPr>
            <p14:xfrm>
              <a:off x="1063625" y="2228850"/>
              <a:ext cx="754063" cy="2628900"/>
            </p14:xfrm>
          </p:contentPart>
        </mc:Choice>
        <mc:Fallback>
          <p:pic>
            <p:nvPicPr>
              <p:cNvPr id="11269" name="Ink 7"/>
              <p:cNvPicPr>
                <a:picLocks noRot="1" noChangeAspect="1" noEditPoints="1" noChangeArrowheads="1" noChangeShapeType="1"/>
              </p:cNvPicPr>
              <p:nvPr/>
            </p:nvPicPr>
            <p:blipFill>
              <a:blip r:embed="rId10" cstate="print"/>
              <a:stretch>
                <a:fillRect/>
              </a:stretch>
            </p:blipFill>
            <p:spPr>
              <a:xfrm>
                <a:off x="1045988" y="2211211"/>
                <a:ext cx="789337" cy="2664178"/>
              </a:xfrm>
              <a:prstGeom prst="rect">
                <a:avLst/>
              </a:prstGeom>
            </p:spPr>
          </p:pic>
        </mc:Fallback>
      </mc:AlternateContent>
      <mc:AlternateContent xmlns:mc="http://schemas.openxmlformats.org/markup-compatibility/2006">
        <mc:Choice xmlns="" xmlns:p14="http://schemas.microsoft.com/office/powerpoint/2010/main" Requires="p14">
          <p:contentPart p14:bwMode="auto" r:id="rId11">
            <p14:nvContentPartPr>
              <p14:cNvPr id="11270" name="Ink 8"/>
              <p14:cNvContentPartPr>
                <a14:cpLocks xmlns:a14="http://schemas.microsoft.com/office/drawing/2010/main" noRot="1" noChangeAspect="1" noEditPoints="1" noChangeArrowheads="1" noChangeShapeType="1"/>
              </p14:cNvContentPartPr>
              <p14:nvPr/>
            </p14:nvContentPartPr>
            <p14:xfrm>
              <a:off x="2035175" y="1543050"/>
              <a:ext cx="549275" cy="2092325"/>
            </p14:xfrm>
          </p:contentPart>
        </mc:Choice>
        <mc:Fallback>
          <p:pic>
            <p:nvPicPr>
              <p:cNvPr id="11270" name="Ink 8"/>
              <p:cNvPicPr>
                <a:picLocks noRot="1" noChangeAspect="1" noEditPoints="1" noChangeArrowheads="1" noChangeShapeType="1"/>
              </p:cNvPicPr>
              <p:nvPr/>
            </p:nvPicPr>
            <p:blipFill>
              <a:blip r:embed="rId12" cstate="print"/>
              <a:stretch>
                <a:fillRect/>
              </a:stretch>
            </p:blipFill>
            <p:spPr>
              <a:xfrm>
                <a:off x="2017538" y="1525413"/>
                <a:ext cx="584550" cy="2127599"/>
              </a:xfrm>
              <a:prstGeom prst="rect">
                <a:avLst/>
              </a:prstGeom>
            </p:spPr>
          </p:pic>
        </mc:Fallback>
      </mc:AlternateContent>
      <mc:AlternateContent xmlns:mc="http://schemas.openxmlformats.org/markup-compatibility/2006">
        <mc:Choice xmlns="" xmlns:p14="http://schemas.microsoft.com/office/powerpoint/2010/main" Requires="p14">
          <p:contentPart p14:bwMode="auto" r:id="rId13">
            <p14:nvContentPartPr>
              <p14:cNvPr id="11271" name="Ink 9"/>
              <p14:cNvContentPartPr>
                <a14:cpLocks xmlns:a14="http://schemas.microsoft.com/office/drawing/2010/main" noRot="1" noChangeAspect="1" noEditPoints="1" noChangeArrowheads="1" noChangeShapeType="1"/>
              </p14:cNvContentPartPr>
              <p14:nvPr/>
            </p14:nvContentPartPr>
            <p14:xfrm>
              <a:off x="2114550" y="3851275"/>
              <a:ext cx="514350" cy="138113"/>
            </p14:xfrm>
          </p:contentPart>
        </mc:Choice>
        <mc:Fallback>
          <p:pic>
            <p:nvPicPr>
              <p:cNvPr id="11271" name="Ink 9"/>
              <p:cNvPicPr>
                <a:picLocks noRot="1" noChangeAspect="1" noEditPoints="1" noChangeArrowheads="1" noChangeShapeType="1"/>
              </p:cNvPicPr>
              <p:nvPr/>
            </p:nvPicPr>
            <p:blipFill>
              <a:blip r:embed="rId14" cstate="print"/>
              <a:stretch>
                <a:fillRect/>
              </a:stretch>
            </p:blipFill>
            <p:spPr>
              <a:xfrm>
                <a:off x="2096913" y="3833651"/>
                <a:ext cx="549624" cy="173361"/>
              </a:xfrm>
              <a:prstGeom prst="rect">
                <a:avLst/>
              </a:prstGeom>
            </p:spPr>
          </p:pic>
        </mc:Fallback>
      </mc:AlternateContent>
      <mc:AlternateContent xmlns:mc="http://schemas.openxmlformats.org/markup-compatibility/2006">
        <mc:Choice xmlns="" xmlns:p14="http://schemas.microsoft.com/office/powerpoint/2010/main" Requires="p14">
          <p:contentPart p14:bwMode="auto" r:id="rId15">
            <p14:nvContentPartPr>
              <p14:cNvPr id="11272" name="Ink 10"/>
              <p14:cNvContentPartPr>
                <a14:cpLocks xmlns:a14="http://schemas.microsoft.com/office/drawing/2010/main" noRot="1" noChangeAspect="1" noEditPoints="1" noChangeArrowheads="1" noChangeShapeType="1"/>
              </p14:cNvContentPartPr>
              <p14:nvPr/>
            </p14:nvContentPartPr>
            <p14:xfrm>
              <a:off x="2136775" y="4183063"/>
              <a:ext cx="766763" cy="663575"/>
            </p14:xfrm>
          </p:contentPart>
        </mc:Choice>
        <mc:Fallback>
          <p:pic>
            <p:nvPicPr>
              <p:cNvPr id="11272" name="Ink 10"/>
              <p:cNvPicPr>
                <a:picLocks noRot="1" noChangeAspect="1" noEditPoints="1" noChangeArrowheads="1" noChangeShapeType="1"/>
              </p:cNvPicPr>
              <p:nvPr/>
            </p:nvPicPr>
            <p:blipFill>
              <a:blip r:embed="rId16" cstate="print"/>
              <a:stretch>
                <a:fillRect/>
              </a:stretch>
            </p:blipFill>
            <p:spPr>
              <a:xfrm>
                <a:off x="2119128" y="4165420"/>
                <a:ext cx="802058" cy="698860"/>
              </a:xfrm>
              <a:prstGeom prst="rect">
                <a:avLst/>
              </a:prstGeom>
            </p:spPr>
          </p:pic>
        </mc:Fallback>
      </mc:AlternateContent>
      <mc:AlternateContent xmlns:mc="http://schemas.openxmlformats.org/markup-compatibility/2006">
        <mc:Choice xmlns="" xmlns:p14="http://schemas.microsoft.com/office/powerpoint/2010/main" Requires="p14">
          <p:contentPart p14:bwMode="auto" r:id="rId17">
            <p14:nvContentPartPr>
              <p14:cNvPr id="11273" name="Ink 11"/>
              <p14:cNvContentPartPr>
                <a14:cpLocks xmlns:a14="http://schemas.microsoft.com/office/drawing/2010/main" noRot="1" noChangeAspect="1" noEditPoints="1" noChangeArrowheads="1" noChangeShapeType="1"/>
              </p14:cNvContentPartPr>
              <p14:nvPr/>
            </p14:nvContentPartPr>
            <p14:xfrm>
              <a:off x="788988" y="4892675"/>
              <a:ext cx="881062" cy="422275"/>
            </p14:xfrm>
          </p:contentPart>
        </mc:Choice>
        <mc:Fallback>
          <p:pic>
            <p:nvPicPr>
              <p:cNvPr id="11273" name="Ink 11"/>
              <p:cNvPicPr>
                <a:picLocks noRot="1" noChangeAspect="1" noEditPoints="1" noChangeArrowheads="1" noChangeShapeType="1"/>
              </p:cNvPicPr>
              <p:nvPr/>
            </p:nvPicPr>
            <p:blipFill>
              <a:blip r:embed="rId18" cstate="print"/>
              <a:stretch>
                <a:fillRect/>
              </a:stretch>
            </p:blipFill>
            <p:spPr>
              <a:xfrm>
                <a:off x="771345" y="4875035"/>
                <a:ext cx="916348" cy="457555"/>
              </a:xfrm>
              <a:prstGeom prst="rect">
                <a:avLst/>
              </a:prstGeom>
            </p:spPr>
          </p:pic>
        </mc:Fallback>
      </mc:AlternateContent>
      <mc:AlternateContent xmlns:mc="http://schemas.openxmlformats.org/markup-compatibility/2006">
        <mc:Choice xmlns="" xmlns:p14="http://schemas.microsoft.com/office/powerpoint/2010/main" Requires="p14">
          <p:contentPart p14:bwMode="auto" r:id="rId19">
            <p14:nvContentPartPr>
              <p14:cNvPr id="11274" name="Ink 12"/>
              <p14:cNvContentPartPr>
                <a14:cpLocks xmlns:a14="http://schemas.microsoft.com/office/drawing/2010/main" noRot="1" noChangeAspect="1" noEditPoints="1" noChangeArrowheads="1" noChangeShapeType="1"/>
              </p14:cNvContentPartPr>
              <p14:nvPr/>
            </p14:nvContentPartPr>
            <p14:xfrm>
              <a:off x="2092325" y="4914900"/>
              <a:ext cx="822325" cy="423863"/>
            </p14:xfrm>
          </p:contentPart>
        </mc:Choice>
        <mc:Fallback>
          <p:pic>
            <p:nvPicPr>
              <p:cNvPr id="11274" name="Ink 12"/>
              <p:cNvPicPr>
                <a:picLocks noRot="1" noChangeAspect="1" noEditPoints="1" noChangeArrowheads="1" noChangeShapeType="1"/>
              </p:cNvPicPr>
              <p:nvPr/>
            </p:nvPicPr>
            <p:blipFill>
              <a:blip r:embed="rId20" cstate="print"/>
              <a:stretch>
                <a:fillRect/>
              </a:stretch>
            </p:blipFill>
            <p:spPr>
              <a:xfrm>
                <a:off x="2074683" y="4897254"/>
                <a:ext cx="857609" cy="459155"/>
              </a:xfrm>
              <a:prstGeom prst="rect">
                <a:avLst/>
              </a:prstGeom>
            </p:spPr>
          </p:pic>
        </mc:Fallback>
      </mc:AlternateContent>
      <mc:AlternateContent xmlns:mc="http://schemas.openxmlformats.org/markup-compatibility/2006">
        <mc:Choice xmlns="" xmlns:p14="http://schemas.microsoft.com/office/powerpoint/2010/main" Requires="p14">
          <p:contentPart p14:bwMode="auto" r:id="rId21">
            <p14:nvContentPartPr>
              <p14:cNvPr id="11281" name="Ink 19"/>
              <p14:cNvContentPartPr>
                <a14:cpLocks xmlns:a14="http://schemas.microsoft.com/office/drawing/2010/main" noRot="1" noChangeAspect="1" noEditPoints="1" noChangeArrowheads="1" noChangeShapeType="1"/>
              </p14:cNvContentPartPr>
              <p14:nvPr/>
            </p14:nvContentPartPr>
            <p14:xfrm>
              <a:off x="7132638" y="5429250"/>
              <a:ext cx="377825" cy="388938"/>
            </p14:xfrm>
          </p:contentPart>
        </mc:Choice>
        <mc:Fallback>
          <p:pic>
            <p:nvPicPr>
              <p:cNvPr id="11281" name="Ink 19"/>
              <p:cNvPicPr>
                <a:picLocks noRot="1" noChangeAspect="1" noEditPoints="1" noChangeArrowheads="1" noChangeShapeType="1"/>
              </p:cNvPicPr>
              <p:nvPr/>
            </p:nvPicPr>
            <p:blipFill>
              <a:blip r:embed="rId22" cstate="print"/>
              <a:stretch>
                <a:fillRect/>
              </a:stretch>
            </p:blipFill>
            <p:spPr>
              <a:xfrm>
                <a:off x="7114989" y="5411604"/>
                <a:ext cx="413122" cy="424231"/>
              </a:xfrm>
              <a:prstGeom prst="rect">
                <a:avLst/>
              </a:prstGeom>
            </p:spPr>
          </p:pic>
        </mc:Fallback>
      </mc:AlternateContent>
      <mc:AlternateContent xmlns:mc="http://schemas.openxmlformats.org/markup-compatibility/2006">
        <mc:Choice xmlns="" xmlns:p14="http://schemas.microsoft.com/office/powerpoint/2010/main" Requires="p14">
          <p:contentPart p14:bwMode="auto" r:id="rId35">
            <p14:nvContentPartPr>
              <p14:cNvPr id="11282" name="Ink 20"/>
              <p14:cNvContentPartPr>
                <a14:cpLocks xmlns:a14="http://schemas.microsoft.com/office/drawing/2010/main" noRot="1" noChangeAspect="1" noEditPoints="1" noChangeArrowheads="1" noChangeShapeType="1"/>
              </p14:cNvContentPartPr>
              <p14:nvPr/>
            </p14:nvContentPartPr>
            <p14:xfrm>
              <a:off x="7612063" y="5600700"/>
              <a:ext cx="127000" cy="80963"/>
            </p14:xfrm>
          </p:contentPart>
        </mc:Choice>
        <mc:Fallback>
          <p:pic>
            <p:nvPicPr>
              <p:cNvPr id="11282" name="Ink 20"/>
              <p:cNvPicPr>
                <a:picLocks noRot="1" noChangeAspect="1" noEditPoints="1" noChangeArrowheads="1" noChangeShapeType="1"/>
              </p:cNvPicPr>
              <p:nvPr/>
            </p:nvPicPr>
            <p:blipFill>
              <a:blip r:embed="rId36" cstate="print"/>
              <a:stretch>
                <a:fillRect/>
              </a:stretch>
            </p:blipFill>
            <p:spPr>
              <a:xfrm>
                <a:off x="7594434" y="5583068"/>
                <a:ext cx="162258" cy="116227"/>
              </a:xfrm>
              <a:prstGeom prst="rect">
                <a:avLst/>
              </a:prstGeom>
            </p:spPr>
          </p:pic>
        </mc:Fallback>
      </mc:AlternateContent>
      <mc:AlternateContent xmlns:mc="http://schemas.openxmlformats.org/markup-compatibility/2006">
        <mc:Choice xmlns="" xmlns:p14="http://schemas.microsoft.com/office/powerpoint/2010/main" Requires="p14">
          <p:contentPart p14:bwMode="auto" r:id="rId37">
            <p14:nvContentPartPr>
              <p14:cNvPr id="11283" name="Ink 21"/>
              <p14:cNvContentPartPr>
                <a14:cpLocks xmlns:a14="http://schemas.microsoft.com/office/drawing/2010/main" noRot="1" noChangeAspect="1" noEditPoints="1" noChangeArrowheads="1" noChangeShapeType="1"/>
              </p14:cNvContentPartPr>
              <p14:nvPr/>
            </p14:nvContentPartPr>
            <p14:xfrm>
              <a:off x="7851775" y="5532438"/>
              <a:ext cx="617538" cy="377825"/>
            </p14:xfrm>
          </p:contentPart>
        </mc:Choice>
        <mc:Fallback>
          <p:pic>
            <p:nvPicPr>
              <p:cNvPr id="11283" name="Ink 21"/>
              <p:cNvPicPr>
                <a:picLocks noRot="1" noChangeAspect="1" noEditPoints="1" noChangeArrowheads="1" noChangeShapeType="1"/>
              </p:cNvPicPr>
              <p:nvPr/>
            </p:nvPicPr>
            <p:blipFill>
              <a:blip r:embed="rId38" cstate="print"/>
              <a:stretch>
                <a:fillRect/>
              </a:stretch>
            </p:blipFill>
            <p:spPr>
              <a:xfrm>
                <a:off x="7834131" y="5514806"/>
                <a:ext cx="652826" cy="413089"/>
              </a:xfrm>
              <a:prstGeom prst="rect">
                <a:avLst/>
              </a:prstGeom>
            </p:spPr>
          </p:pic>
        </mc:Fallback>
      </mc:AlternateContent>
      <mc:AlternateContent xmlns:mc="http://schemas.openxmlformats.org/markup-compatibility/2006">
        <mc:Choice xmlns="" xmlns:p14="http://schemas.microsoft.com/office/powerpoint/2010/main" Requires="p14">
          <p:contentPart p14:bwMode="auto" r:id="rId39">
            <p14:nvContentPartPr>
              <p14:cNvPr id="11284" name="Ink 22"/>
              <p14:cNvContentPartPr>
                <a14:cpLocks xmlns:a14="http://schemas.microsoft.com/office/drawing/2010/main" noRot="1" noChangeAspect="1" noEditPoints="1" noChangeArrowheads="1" noChangeShapeType="1"/>
              </p14:cNvContentPartPr>
              <p14:nvPr/>
            </p14:nvContentPartPr>
            <p14:xfrm>
              <a:off x="8572500" y="5543550"/>
              <a:ext cx="80963" cy="125413"/>
            </p14:xfrm>
          </p:contentPart>
        </mc:Choice>
        <mc:Fallback>
          <p:pic>
            <p:nvPicPr>
              <p:cNvPr id="11284" name="Ink 22"/>
              <p:cNvPicPr>
                <a:picLocks noRot="1" noChangeAspect="1" noEditPoints="1" noChangeArrowheads="1" noChangeShapeType="1"/>
              </p:cNvPicPr>
              <p:nvPr/>
            </p:nvPicPr>
            <p:blipFill>
              <a:blip r:embed="rId40" cstate="print"/>
              <a:stretch>
                <a:fillRect/>
              </a:stretch>
            </p:blipFill>
            <p:spPr>
              <a:xfrm>
                <a:off x="8554868" y="5525891"/>
                <a:ext cx="116227" cy="160730"/>
              </a:xfrm>
              <a:prstGeom prst="rect">
                <a:avLst/>
              </a:prstGeom>
            </p:spPr>
          </p:pic>
        </mc:Fallback>
      </mc:AlternateContent>
      <mc:AlternateContent xmlns:mc="http://schemas.openxmlformats.org/markup-compatibility/2006">
        <mc:Choice xmlns="" xmlns:p14="http://schemas.microsoft.com/office/powerpoint/2010/main" Requires="p14">
          <p:contentPart p14:bwMode="auto" r:id="rId41">
            <p14:nvContentPartPr>
              <p14:cNvPr id="11285" name="Ink 23"/>
              <p14:cNvContentPartPr>
                <a14:cpLocks xmlns:a14="http://schemas.microsoft.com/office/drawing/2010/main" noRot="1" noChangeAspect="1" noEditPoints="1" noChangeArrowheads="1" noChangeShapeType="1"/>
              </p14:cNvContentPartPr>
              <p14:nvPr/>
            </p14:nvContentPartPr>
            <p14:xfrm>
              <a:off x="3028950" y="1006475"/>
              <a:ext cx="1085850" cy="3817938"/>
            </p14:xfrm>
          </p:contentPart>
        </mc:Choice>
        <mc:Fallback>
          <p:pic>
            <p:nvPicPr>
              <p:cNvPr id="11285" name="Ink 23"/>
              <p:cNvPicPr>
                <a:picLocks noRot="1" noChangeAspect="1" noEditPoints="1" noChangeArrowheads="1" noChangeShapeType="1"/>
              </p:cNvPicPr>
              <p:nvPr/>
            </p:nvPicPr>
            <p:blipFill>
              <a:blip r:embed="rId42" cstate="print"/>
              <a:stretch>
                <a:fillRect/>
              </a:stretch>
            </p:blipFill>
            <p:spPr>
              <a:xfrm>
                <a:off x="3011309" y="988834"/>
                <a:ext cx="1121133" cy="3853219"/>
              </a:xfrm>
              <a:prstGeom prst="rect">
                <a:avLst/>
              </a:prstGeom>
            </p:spPr>
          </p:pic>
        </mc:Fallback>
      </mc:AlternateContent>
      <mc:AlternateContent xmlns:mc="http://schemas.openxmlformats.org/markup-compatibility/2006">
        <mc:Choice xmlns="" xmlns:p14="http://schemas.microsoft.com/office/powerpoint/2010/main" Requires="p14">
          <p:contentPart p14:bwMode="auto" r:id="rId43">
            <p14:nvContentPartPr>
              <p14:cNvPr id="11286" name="Ink 24"/>
              <p14:cNvContentPartPr>
                <a14:cpLocks xmlns:a14="http://schemas.microsoft.com/office/drawing/2010/main" noRot="1" noChangeAspect="1" noEditPoints="1" noChangeArrowheads="1" noChangeShapeType="1"/>
              </p14:cNvContentPartPr>
              <p14:nvPr/>
            </p14:nvContentPartPr>
            <p14:xfrm>
              <a:off x="4365625" y="1017588"/>
              <a:ext cx="1063625" cy="400050"/>
            </p14:xfrm>
          </p:contentPart>
        </mc:Choice>
        <mc:Fallback>
          <p:pic>
            <p:nvPicPr>
              <p:cNvPr id="11286" name="Ink 24"/>
              <p:cNvPicPr>
                <a:picLocks noRot="1" noChangeAspect="1" noEditPoints="1" noChangeArrowheads="1" noChangeShapeType="1"/>
              </p:cNvPicPr>
              <p:nvPr/>
            </p:nvPicPr>
            <p:blipFill>
              <a:blip r:embed="rId44" cstate="print"/>
              <a:stretch>
                <a:fillRect/>
              </a:stretch>
            </p:blipFill>
            <p:spPr>
              <a:xfrm>
                <a:off x="4347988" y="999944"/>
                <a:ext cx="1098899" cy="435338"/>
              </a:xfrm>
              <a:prstGeom prst="rect">
                <a:avLst/>
              </a:prstGeom>
            </p:spPr>
          </p:pic>
        </mc:Fallback>
      </mc:AlternateContent>
      <mc:AlternateContent xmlns:mc="http://schemas.openxmlformats.org/markup-compatibility/2006">
        <mc:Choice xmlns="" xmlns:p14="http://schemas.microsoft.com/office/powerpoint/2010/main" Requires="p14">
          <p:contentPart p14:bwMode="auto" r:id="rId45">
            <p14:nvContentPartPr>
              <p14:cNvPr id="11287" name="Ink 25"/>
              <p14:cNvContentPartPr>
                <a14:cpLocks xmlns:a14="http://schemas.microsoft.com/office/drawing/2010/main" noRot="1" noChangeAspect="1" noEditPoints="1" noChangeArrowheads="1" noChangeShapeType="1"/>
              </p14:cNvContentPartPr>
              <p14:nvPr/>
            </p14:nvContentPartPr>
            <p14:xfrm>
              <a:off x="4468813" y="1508125"/>
              <a:ext cx="549275" cy="1727200"/>
            </p14:xfrm>
          </p:contentPart>
        </mc:Choice>
        <mc:Fallback>
          <p:pic>
            <p:nvPicPr>
              <p:cNvPr id="11287" name="Ink 25"/>
              <p:cNvPicPr>
                <a:picLocks noRot="1" noChangeAspect="1" noEditPoints="1" noChangeArrowheads="1" noChangeShapeType="1"/>
              </p:cNvPicPr>
              <p:nvPr/>
            </p:nvPicPr>
            <p:blipFill>
              <a:blip r:embed="rId46" cstate="print"/>
              <a:stretch>
                <a:fillRect/>
              </a:stretch>
            </p:blipFill>
            <p:spPr>
              <a:xfrm>
                <a:off x="4451176" y="1490486"/>
                <a:ext cx="584550" cy="1762478"/>
              </a:xfrm>
              <a:prstGeom prst="rect">
                <a:avLst/>
              </a:prstGeom>
            </p:spPr>
          </p:pic>
        </mc:Fallback>
      </mc:AlternateContent>
      <mc:AlternateContent xmlns:mc="http://schemas.openxmlformats.org/markup-compatibility/2006">
        <mc:Choice xmlns="" xmlns:p14="http://schemas.microsoft.com/office/powerpoint/2010/main" Requires="p14">
          <p:contentPart p14:bwMode="auto" r:id="rId47">
            <p14:nvContentPartPr>
              <p14:cNvPr id="11288" name="Ink 26"/>
              <p14:cNvContentPartPr>
                <a14:cpLocks xmlns:a14="http://schemas.microsoft.com/office/drawing/2010/main" noRot="1" noChangeAspect="1" noEditPoints="1" noChangeArrowheads="1" noChangeShapeType="1"/>
              </p14:cNvContentPartPr>
              <p14:nvPr/>
            </p14:nvContentPartPr>
            <p14:xfrm>
              <a:off x="4686300" y="3451225"/>
              <a:ext cx="354013" cy="1281113"/>
            </p14:xfrm>
          </p:contentPart>
        </mc:Choice>
        <mc:Fallback>
          <p:pic>
            <p:nvPicPr>
              <p:cNvPr id="11288" name="Ink 26"/>
              <p:cNvPicPr>
                <a:picLocks noRot="1" noChangeAspect="1" noEditPoints="1" noChangeArrowheads="1" noChangeShapeType="1"/>
              </p:cNvPicPr>
              <p:nvPr/>
            </p:nvPicPr>
            <p:blipFill>
              <a:blip r:embed="rId48" cstate="print"/>
              <a:stretch>
                <a:fillRect/>
              </a:stretch>
            </p:blipFill>
            <p:spPr>
              <a:xfrm>
                <a:off x="4668653" y="3433582"/>
                <a:ext cx="389306" cy="1316399"/>
              </a:xfrm>
              <a:prstGeom prst="rect">
                <a:avLst/>
              </a:prstGeom>
            </p:spPr>
          </p:pic>
        </mc:Fallback>
      </mc:AlternateContent>
      <mc:AlternateContent xmlns:mc="http://schemas.openxmlformats.org/markup-compatibility/2006">
        <mc:Choice xmlns="" xmlns:p14="http://schemas.microsoft.com/office/powerpoint/2010/main" Requires="p14">
          <p:contentPart p14:bwMode="auto" r:id="rId49">
            <p14:nvContentPartPr>
              <p14:cNvPr id="11289" name="Ink 27"/>
              <p14:cNvContentPartPr>
                <a14:cpLocks xmlns:a14="http://schemas.microsoft.com/office/drawing/2010/main" noRot="1" noChangeAspect="1" noEditPoints="1" noChangeArrowheads="1" noChangeShapeType="1"/>
              </p14:cNvContentPartPr>
              <p14:nvPr/>
            </p14:nvContentPartPr>
            <p14:xfrm>
              <a:off x="6550025" y="1017588"/>
              <a:ext cx="685800" cy="2160587"/>
            </p14:xfrm>
          </p:contentPart>
        </mc:Choice>
        <mc:Fallback>
          <p:pic>
            <p:nvPicPr>
              <p:cNvPr id="11289" name="Ink 27"/>
              <p:cNvPicPr>
                <a:picLocks noRot="1" noChangeAspect="1" noEditPoints="1" noChangeArrowheads="1" noChangeShapeType="1"/>
              </p:cNvPicPr>
              <p:nvPr/>
            </p:nvPicPr>
            <p:blipFill>
              <a:blip r:embed="rId50" cstate="print"/>
              <a:stretch>
                <a:fillRect/>
              </a:stretch>
            </p:blipFill>
            <p:spPr>
              <a:xfrm>
                <a:off x="6532385" y="999949"/>
                <a:ext cx="721080" cy="2195865"/>
              </a:xfrm>
              <a:prstGeom prst="rect">
                <a:avLst/>
              </a:prstGeom>
            </p:spPr>
          </p:pic>
        </mc:Fallback>
      </mc:AlternateContent>
      <mc:AlternateContent xmlns:mc="http://schemas.openxmlformats.org/markup-compatibility/2006">
        <mc:Choice xmlns="" xmlns:p14="http://schemas.microsoft.com/office/powerpoint/2010/main" Requires="p14">
          <p:contentPart p14:bwMode="auto" r:id="rId51">
            <p14:nvContentPartPr>
              <p14:cNvPr id="11290" name="Ink 28"/>
              <p14:cNvContentPartPr>
                <a14:cpLocks xmlns:a14="http://schemas.microsoft.com/office/drawing/2010/main" noRot="1" noChangeAspect="1" noEditPoints="1" noChangeArrowheads="1" noChangeShapeType="1"/>
              </p14:cNvContentPartPr>
              <p14:nvPr/>
            </p14:nvContentPartPr>
            <p14:xfrm>
              <a:off x="6469063" y="3382963"/>
              <a:ext cx="1017587" cy="2343150"/>
            </p14:xfrm>
          </p:contentPart>
        </mc:Choice>
        <mc:Fallback>
          <p:pic>
            <p:nvPicPr>
              <p:cNvPr id="11290" name="Ink 28"/>
              <p:cNvPicPr>
                <a:picLocks noRot="1" noChangeAspect="1" noEditPoints="1" noChangeArrowheads="1" noChangeShapeType="1"/>
              </p:cNvPicPr>
              <p:nvPr/>
            </p:nvPicPr>
            <p:blipFill>
              <a:blip r:embed="rId52" cstate="print"/>
              <a:stretch>
                <a:fillRect/>
              </a:stretch>
            </p:blipFill>
            <p:spPr>
              <a:xfrm>
                <a:off x="6451425" y="3365324"/>
                <a:ext cx="1052862" cy="2378429"/>
              </a:xfrm>
              <a:prstGeom prst="rect">
                <a:avLst/>
              </a:prstGeom>
            </p:spPr>
          </p:pic>
        </mc:Fallback>
      </mc:AlternateContent>
      <mc:AlternateContent xmlns:mc="http://schemas.openxmlformats.org/markup-compatibility/2006">
        <mc:Choice xmlns="" xmlns:p14="http://schemas.microsoft.com/office/powerpoint/2010/main" Requires="p14">
          <p:contentPart p14:bwMode="auto" r:id="rId53">
            <p14:nvContentPartPr>
              <p14:cNvPr id="11291" name="Ink 29"/>
              <p14:cNvContentPartPr>
                <a14:cpLocks xmlns:a14="http://schemas.microsoft.com/office/drawing/2010/main" noRot="1" noChangeAspect="1" noEditPoints="1" noChangeArrowheads="1" noChangeShapeType="1"/>
              </p14:cNvContentPartPr>
              <p14:nvPr/>
            </p14:nvContentPartPr>
            <p14:xfrm>
              <a:off x="5462588" y="1039813"/>
              <a:ext cx="915987" cy="3657600"/>
            </p14:xfrm>
          </p:contentPart>
        </mc:Choice>
        <mc:Fallback>
          <p:pic>
            <p:nvPicPr>
              <p:cNvPr id="11291" name="Ink 29"/>
              <p:cNvPicPr>
                <a:picLocks noRot="1" noChangeAspect="1" noEditPoints="1" noChangeArrowheads="1" noChangeShapeType="1"/>
              </p:cNvPicPr>
              <p:nvPr/>
            </p:nvPicPr>
            <p:blipFill>
              <a:blip r:embed="rId54" cstate="print"/>
              <a:stretch>
                <a:fillRect/>
              </a:stretch>
            </p:blipFill>
            <p:spPr>
              <a:xfrm>
                <a:off x="5444952" y="1022173"/>
                <a:ext cx="951259" cy="3692880"/>
              </a:xfrm>
              <a:prstGeom prst="rect">
                <a:avLst/>
              </a:prstGeom>
            </p:spPr>
          </p:pic>
        </mc:Fallback>
      </mc:AlternateContent>
      <p:sp>
        <p:nvSpPr>
          <p:cNvPr id="2" name="投影片編號版面配置區 1"/>
          <p:cNvSpPr>
            <a:spLocks noGrp="1"/>
          </p:cNvSpPr>
          <p:nvPr>
            <p:ph type="sldNum" sz="quarter" idx="12"/>
          </p:nvPr>
        </p:nvSpPr>
        <p:spPr/>
        <p:txBody>
          <a:bodyPr/>
          <a:lstStyle/>
          <a:p>
            <a:fld id="{6F42FDE4-A7DD-41A7-A0A6-9B649FB43336}" type="slidenum">
              <a:rPr kumimoji="0" lang="en-US" smtClean="0"/>
              <a:pPr/>
              <a:t>18</a:t>
            </a:fld>
            <a:endParaRPr kumimoji="0"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p:cNvSpPr>
            <a:spLocks noGrp="1"/>
          </p:cNvSpPr>
          <p:nvPr>
            <p:ph type="sldNum" sz="quarter" idx="12"/>
          </p:nvPr>
        </p:nvSpPr>
        <p:spPr/>
        <p:txBody>
          <a:bodyPr/>
          <a:lstStyle/>
          <a:p>
            <a:fld id="{6F42FDE4-A7DD-41A7-A0A6-9B649FB43336}" type="slidenum">
              <a:rPr kumimoji="0" lang="en-US" smtClean="0"/>
              <a:pPr/>
              <a:t>19</a:t>
            </a:fld>
            <a:endParaRPr kumimoji="0" lang="en-US"/>
          </a:p>
        </p:txBody>
      </p:sp>
      <p:graphicFrame>
        <p:nvGraphicFramePr>
          <p:cNvPr id="75777" name="Object 1"/>
          <p:cNvGraphicFramePr>
            <a:graphicFrameLocks noChangeAspect="1"/>
          </p:cNvGraphicFramePr>
          <p:nvPr/>
        </p:nvGraphicFramePr>
        <p:xfrm flipV="1">
          <a:off x="1828800" y="990600"/>
          <a:ext cx="4076700" cy="623888"/>
        </p:xfrm>
        <a:graphic>
          <a:graphicData uri="http://schemas.openxmlformats.org/presentationml/2006/ole">
            <p:oleObj spid="_x0000_s75781" name="Equation" r:id="rId4" imgW="2654300" imgH="482600" progId="Equation.3">
              <p:embed/>
            </p:oleObj>
          </a:graphicData>
        </a:graphic>
      </p:graphicFrame>
      <p:graphicFrame>
        <p:nvGraphicFramePr>
          <p:cNvPr id="75778" name="Object 2"/>
          <p:cNvGraphicFramePr>
            <a:graphicFrameLocks noChangeAspect="1"/>
          </p:cNvGraphicFramePr>
          <p:nvPr/>
        </p:nvGraphicFramePr>
        <p:xfrm>
          <a:off x="1676400" y="1676400"/>
          <a:ext cx="4567238" cy="407988"/>
        </p:xfrm>
        <a:graphic>
          <a:graphicData uri="http://schemas.openxmlformats.org/presentationml/2006/ole">
            <p:oleObj spid="_x0000_s75782" name="Equation" r:id="rId5" imgW="2781300" imgH="254000" progId="Equation.3">
              <p:embed/>
            </p:oleObj>
          </a:graphicData>
        </a:graphic>
      </p:graphicFrame>
      <p:graphicFrame>
        <p:nvGraphicFramePr>
          <p:cNvPr id="75779" name="Object 3"/>
          <p:cNvGraphicFramePr>
            <a:graphicFrameLocks noChangeAspect="1"/>
          </p:cNvGraphicFramePr>
          <p:nvPr/>
        </p:nvGraphicFramePr>
        <p:xfrm>
          <a:off x="1660525" y="2133600"/>
          <a:ext cx="5138738" cy="395288"/>
        </p:xfrm>
        <a:graphic>
          <a:graphicData uri="http://schemas.openxmlformats.org/presentationml/2006/ole">
            <p:oleObj spid="_x0000_s75783" name="Equation" r:id="rId6" imgW="1954951" imgH="253890" progId="Equation.3">
              <p:embed/>
            </p:oleObj>
          </a:graphicData>
        </a:graphic>
      </p:graphicFrame>
      <p:graphicFrame>
        <p:nvGraphicFramePr>
          <p:cNvPr id="75780" name="Object 4"/>
          <p:cNvGraphicFramePr>
            <a:graphicFrameLocks noChangeAspect="1"/>
          </p:cNvGraphicFramePr>
          <p:nvPr/>
        </p:nvGraphicFramePr>
        <p:xfrm>
          <a:off x="1447800" y="2667000"/>
          <a:ext cx="5504073" cy="884237"/>
        </p:xfrm>
        <a:graphic>
          <a:graphicData uri="http://schemas.openxmlformats.org/presentationml/2006/ole">
            <p:oleObj spid="_x0000_s75784" name="Equation" r:id="rId7" imgW="1777229" imgH="482391" progId="Equation.3">
              <p:embed/>
            </p:oleObj>
          </a:graphicData>
        </a:graphic>
      </p:graphicFrame>
      <p:graphicFrame>
        <p:nvGraphicFramePr>
          <p:cNvPr id="44" name="表格 43"/>
          <p:cNvGraphicFramePr>
            <a:graphicFrameLocks noGrp="1"/>
          </p:cNvGraphicFramePr>
          <p:nvPr/>
        </p:nvGraphicFramePr>
        <p:xfrm>
          <a:off x="1524000" y="3657600"/>
          <a:ext cx="3200400" cy="2438395"/>
        </p:xfrm>
        <a:graphic>
          <a:graphicData uri="http://schemas.openxmlformats.org/drawingml/2006/table">
            <a:tbl>
              <a:tblPr/>
              <a:tblGrid>
                <a:gridCol w="1066800"/>
                <a:gridCol w="1066800"/>
                <a:gridCol w="1066800"/>
              </a:tblGrid>
              <a:tr h="220760">
                <a:tc>
                  <a:txBody>
                    <a:bodyPr/>
                    <a:lstStyle/>
                    <a:p>
                      <a:pPr algn="ctr" fontAlgn="ctr"/>
                      <a:r>
                        <a:rPr lang="zh-TW" altLang="en-US" sz="1200" b="0" i="0" u="none" strike="noStrike">
                          <a:solidFill>
                            <a:srgbClr val="000000"/>
                          </a:solidFill>
                          <a:latin typeface="新細明體"/>
                        </a:rPr>
                        <a:t>觀察值</a:t>
                      </a:r>
                    </a:p>
                  </a:txBody>
                  <a:tcPr marL="0" marR="0" marT="0" marB="0" anchor="ctr">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TW" altLang="en-US" sz="1200" b="0" i="0" u="none" strike="noStrike">
                          <a:solidFill>
                            <a:srgbClr val="000000"/>
                          </a:solidFill>
                          <a:latin typeface="新細明體"/>
                        </a:rPr>
                        <a:t>預測 </a:t>
                      </a:r>
                      <a:r>
                        <a:rPr lang="en-US" sz="1200" b="0" i="0" u="none" strike="noStrike">
                          <a:solidFill>
                            <a:srgbClr val="000000"/>
                          </a:solidFill>
                          <a:latin typeface="新細明體"/>
                        </a:rPr>
                        <a:t>Y</a:t>
                      </a:r>
                    </a:p>
                  </a:txBody>
                  <a:tcPr marL="0" marR="0" marT="0" marB="0" anchor="ctr">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TW" altLang="en-US" sz="1200" b="0" i="0" u="none" strike="noStrike">
                          <a:solidFill>
                            <a:srgbClr val="000000"/>
                          </a:solidFill>
                          <a:latin typeface="新細明體"/>
                        </a:rPr>
                        <a:t>殘差</a:t>
                      </a:r>
                    </a:p>
                  </a:txBody>
                  <a:tcPr marL="0" marR="0" marT="0" marB="0" anchor="ctr">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0760">
                <a:tc>
                  <a:txBody>
                    <a:bodyPr/>
                    <a:lstStyle/>
                    <a:p>
                      <a:pPr algn="r" fontAlgn="ctr"/>
                      <a:r>
                        <a:rPr lang="en-US" altLang="zh-TW" sz="1200" b="0" i="0" u="none" strike="noStrike">
                          <a:solidFill>
                            <a:srgbClr val="000000"/>
                          </a:solidFill>
                          <a:latin typeface="新細明體"/>
                        </a:rPr>
                        <a:t>1</a:t>
                      </a: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ctr"/>
                      <a:r>
                        <a:rPr lang="en-US" altLang="zh-TW" sz="1200" b="0" i="0" u="none" strike="noStrike">
                          <a:solidFill>
                            <a:srgbClr val="000000"/>
                          </a:solidFill>
                          <a:latin typeface="新細明體"/>
                        </a:rPr>
                        <a:t>65.18182</a:t>
                      </a: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ctr"/>
                      <a:r>
                        <a:rPr lang="en-US" altLang="zh-TW" sz="1200" b="0" i="0" u="none" strike="noStrike">
                          <a:solidFill>
                            <a:srgbClr val="000000"/>
                          </a:solidFill>
                          <a:latin typeface="新細明體"/>
                        </a:rPr>
                        <a:t>4.818182</a:t>
                      </a: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r>
              <a:tr h="220760">
                <a:tc>
                  <a:txBody>
                    <a:bodyPr/>
                    <a:lstStyle/>
                    <a:p>
                      <a:pPr algn="r" fontAlgn="ctr"/>
                      <a:r>
                        <a:rPr lang="en-US" altLang="zh-TW" sz="1200" b="0" i="0" u="none" strike="noStrike">
                          <a:solidFill>
                            <a:srgbClr val="000000"/>
                          </a:solidFill>
                          <a:latin typeface="新細明體"/>
                        </a:rPr>
                        <a:t>2</a:t>
                      </a:r>
                    </a:p>
                  </a:txBody>
                  <a:tcPr marL="0" marR="0" marT="0" marB="0" anchor="ctr">
                    <a:lnL>
                      <a:noFill/>
                    </a:lnL>
                    <a:lnR>
                      <a:noFill/>
                    </a:lnR>
                    <a:lnT>
                      <a:noFill/>
                    </a:lnT>
                    <a:lnB>
                      <a:noFill/>
                    </a:lnB>
                  </a:tcPr>
                </a:tc>
                <a:tc>
                  <a:txBody>
                    <a:bodyPr/>
                    <a:lstStyle/>
                    <a:p>
                      <a:pPr algn="r" fontAlgn="ctr"/>
                      <a:r>
                        <a:rPr lang="en-US" altLang="zh-TW" sz="1200" b="0" i="0" u="none" strike="noStrike">
                          <a:solidFill>
                            <a:srgbClr val="000000"/>
                          </a:solidFill>
                          <a:latin typeface="新細明體"/>
                        </a:rPr>
                        <a:t>75.36364</a:t>
                      </a:r>
                    </a:p>
                  </a:txBody>
                  <a:tcPr marL="0" marR="0" marT="0" marB="0" anchor="ctr">
                    <a:lnL>
                      <a:noFill/>
                    </a:lnL>
                    <a:lnR>
                      <a:noFill/>
                    </a:lnR>
                    <a:lnT>
                      <a:noFill/>
                    </a:lnT>
                    <a:lnB>
                      <a:noFill/>
                    </a:lnB>
                  </a:tcPr>
                </a:tc>
                <a:tc>
                  <a:txBody>
                    <a:bodyPr/>
                    <a:lstStyle/>
                    <a:p>
                      <a:pPr algn="r" fontAlgn="ctr"/>
                      <a:r>
                        <a:rPr lang="en-US" altLang="zh-TW" sz="1200" b="0" i="0" u="none" strike="noStrike">
                          <a:solidFill>
                            <a:srgbClr val="000000"/>
                          </a:solidFill>
                          <a:latin typeface="新細明體"/>
                        </a:rPr>
                        <a:t>-10.3636</a:t>
                      </a:r>
                    </a:p>
                  </a:txBody>
                  <a:tcPr marL="0" marR="0" marT="0" marB="0" anchor="ctr">
                    <a:lnL>
                      <a:noFill/>
                    </a:lnL>
                    <a:lnR>
                      <a:noFill/>
                    </a:lnR>
                    <a:lnT>
                      <a:noFill/>
                    </a:lnT>
                    <a:lnB>
                      <a:noFill/>
                    </a:lnB>
                  </a:tcPr>
                </a:tc>
              </a:tr>
              <a:tr h="220760">
                <a:tc>
                  <a:txBody>
                    <a:bodyPr/>
                    <a:lstStyle/>
                    <a:p>
                      <a:pPr algn="r" fontAlgn="ctr"/>
                      <a:r>
                        <a:rPr lang="en-US" altLang="zh-TW" sz="1200" b="0" i="0" u="none" strike="noStrike">
                          <a:solidFill>
                            <a:srgbClr val="000000"/>
                          </a:solidFill>
                          <a:latin typeface="新細明體"/>
                        </a:rPr>
                        <a:t>3</a:t>
                      </a:r>
                    </a:p>
                  </a:txBody>
                  <a:tcPr marL="0" marR="0" marT="0" marB="0" anchor="ctr">
                    <a:lnL>
                      <a:noFill/>
                    </a:lnL>
                    <a:lnR>
                      <a:noFill/>
                    </a:lnR>
                    <a:lnT>
                      <a:noFill/>
                    </a:lnT>
                    <a:lnB>
                      <a:noFill/>
                    </a:lnB>
                  </a:tcPr>
                </a:tc>
                <a:tc>
                  <a:txBody>
                    <a:bodyPr/>
                    <a:lstStyle/>
                    <a:p>
                      <a:pPr algn="r" fontAlgn="ctr"/>
                      <a:r>
                        <a:rPr lang="en-US" altLang="zh-TW" sz="1200" b="0" i="0" u="none" strike="noStrike">
                          <a:solidFill>
                            <a:srgbClr val="000000"/>
                          </a:solidFill>
                          <a:latin typeface="新細明體"/>
                        </a:rPr>
                        <a:t>85.54545</a:t>
                      </a:r>
                    </a:p>
                  </a:txBody>
                  <a:tcPr marL="0" marR="0" marT="0" marB="0" anchor="ctr">
                    <a:lnL>
                      <a:noFill/>
                    </a:lnL>
                    <a:lnR>
                      <a:noFill/>
                    </a:lnR>
                    <a:lnT>
                      <a:noFill/>
                    </a:lnT>
                    <a:lnB>
                      <a:noFill/>
                    </a:lnB>
                  </a:tcPr>
                </a:tc>
                <a:tc>
                  <a:txBody>
                    <a:bodyPr/>
                    <a:lstStyle/>
                    <a:p>
                      <a:pPr algn="r" fontAlgn="ctr"/>
                      <a:r>
                        <a:rPr lang="en-US" altLang="zh-TW" sz="1200" b="0" i="0" u="none" strike="noStrike">
                          <a:solidFill>
                            <a:srgbClr val="000000"/>
                          </a:solidFill>
                          <a:latin typeface="新細明體"/>
                        </a:rPr>
                        <a:t>4.454545</a:t>
                      </a:r>
                    </a:p>
                  </a:txBody>
                  <a:tcPr marL="0" marR="0" marT="0" marB="0" anchor="ctr">
                    <a:lnL>
                      <a:noFill/>
                    </a:lnL>
                    <a:lnR>
                      <a:noFill/>
                    </a:lnR>
                    <a:lnT>
                      <a:noFill/>
                    </a:lnT>
                    <a:lnB>
                      <a:noFill/>
                    </a:lnB>
                  </a:tcPr>
                </a:tc>
              </a:tr>
              <a:tr h="220760">
                <a:tc>
                  <a:txBody>
                    <a:bodyPr/>
                    <a:lstStyle/>
                    <a:p>
                      <a:pPr algn="r" fontAlgn="ctr"/>
                      <a:r>
                        <a:rPr lang="en-US" altLang="zh-TW" sz="1200" b="0" i="0" u="none" strike="noStrike">
                          <a:solidFill>
                            <a:srgbClr val="000000"/>
                          </a:solidFill>
                          <a:latin typeface="新細明體"/>
                        </a:rPr>
                        <a:t>4</a:t>
                      </a:r>
                    </a:p>
                  </a:txBody>
                  <a:tcPr marL="0" marR="0" marT="0" marB="0" anchor="ctr">
                    <a:lnL>
                      <a:noFill/>
                    </a:lnL>
                    <a:lnR>
                      <a:noFill/>
                    </a:lnR>
                    <a:lnT>
                      <a:noFill/>
                    </a:lnT>
                    <a:lnB>
                      <a:noFill/>
                    </a:lnB>
                  </a:tcPr>
                </a:tc>
                <a:tc>
                  <a:txBody>
                    <a:bodyPr/>
                    <a:lstStyle/>
                    <a:p>
                      <a:pPr algn="r" fontAlgn="ctr"/>
                      <a:r>
                        <a:rPr lang="en-US" altLang="zh-TW" sz="1200" b="0" i="0" u="none" strike="noStrike">
                          <a:solidFill>
                            <a:srgbClr val="000000"/>
                          </a:solidFill>
                          <a:latin typeface="新細明體"/>
                        </a:rPr>
                        <a:t>95.72727</a:t>
                      </a:r>
                    </a:p>
                  </a:txBody>
                  <a:tcPr marL="0" marR="0" marT="0" marB="0" anchor="ctr">
                    <a:lnL>
                      <a:noFill/>
                    </a:lnL>
                    <a:lnR>
                      <a:noFill/>
                    </a:lnR>
                    <a:lnT>
                      <a:noFill/>
                    </a:lnT>
                    <a:lnB>
                      <a:noFill/>
                    </a:lnB>
                  </a:tcPr>
                </a:tc>
                <a:tc>
                  <a:txBody>
                    <a:bodyPr/>
                    <a:lstStyle/>
                    <a:p>
                      <a:pPr algn="r" fontAlgn="ctr"/>
                      <a:r>
                        <a:rPr lang="en-US" altLang="zh-TW" sz="1200" b="0" i="0" u="none" strike="noStrike">
                          <a:solidFill>
                            <a:srgbClr val="000000"/>
                          </a:solidFill>
                          <a:latin typeface="新細明體"/>
                        </a:rPr>
                        <a:t>-0.72727</a:t>
                      </a:r>
                    </a:p>
                  </a:txBody>
                  <a:tcPr marL="0" marR="0" marT="0" marB="0" anchor="ctr">
                    <a:lnL>
                      <a:noFill/>
                    </a:lnL>
                    <a:lnR>
                      <a:noFill/>
                    </a:lnR>
                    <a:lnT>
                      <a:noFill/>
                    </a:lnT>
                    <a:lnB>
                      <a:noFill/>
                    </a:lnB>
                  </a:tcPr>
                </a:tc>
              </a:tr>
              <a:tr h="220760">
                <a:tc>
                  <a:txBody>
                    <a:bodyPr/>
                    <a:lstStyle/>
                    <a:p>
                      <a:pPr algn="r" fontAlgn="ctr"/>
                      <a:r>
                        <a:rPr lang="en-US" altLang="zh-TW" sz="1200" b="0" i="0" u="none" strike="noStrike">
                          <a:solidFill>
                            <a:srgbClr val="000000"/>
                          </a:solidFill>
                          <a:latin typeface="新細明體"/>
                        </a:rPr>
                        <a:t>5</a:t>
                      </a:r>
                    </a:p>
                  </a:txBody>
                  <a:tcPr marL="0" marR="0" marT="0" marB="0" anchor="ctr">
                    <a:lnL>
                      <a:noFill/>
                    </a:lnL>
                    <a:lnR>
                      <a:noFill/>
                    </a:lnR>
                    <a:lnT>
                      <a:noFill/>
                    </a:lnT>
                    <a:lnB>
                      <a:noFill/>
                    </a:lnB>
                  </a:tcPr>
                </a:tc>
                <a:tc>
                  <a:txBody>
                    <a:bodyPr/>
                    <a:lstStyle/>
                    <a:p>
                      <a:pPr algn="r" fontAlgn="ctr"/>
                      <a:r>
                        <a:rPr lang="en-US" altLang="zh-TW" sz="1200" b="0" i="0" u="none" strike="noStrike">
                          <a:solidFill>
                            <a:srgbClr val="000000"/>
                          </a:solidFill>
                          <a:latin typeface="新細明體"/>
                        </a:rPr>
                        <a:t>105.9091</a:t>
                      </a:r>
                    </a:p>
                  </a:txBody>
                  <a:tcPr marL="0" marR="0" marT="0" marB="0" anchor="ctr">
                    <a:lnL>
                      <a:noFill/>
                    </a:lnL>
                    <a:lnR>
                      <a:noFill/>
                    </a:lnR>
                    <a:lnT>
                      <a:noFill/>
                    </a:lnT>
                    <a:lnB>
                      <a:noFill/>
                    </a:lnB>
                  </a:tcPr>
                </a:tc>
                <a:tc>
                  <a:txBody>
                    <a:bodyPr/>
                    <a:lstStyle/>
                    <a:p>
                      <a:pPr algn="r" fontAlgn="ctr"/>
                      <a:r>
                        <a:rPr lang="en-US" altLang="zh-TW" sz="1200" b="0" i="0" u="none" strike="noStrike">
                          <a:solidFill>
                            <a:srgbClr val="000000"/>
                          </a:solidFill>
                          <a:latin typeface="新細明體"/>
                        </a:rPr>
                        <a:t>4.090909</a:t>
                      </a:r>
                    </a:p>
                  </a:txBody>
                  <a:tcPr marL="0" marR="0" marT="0" marB="0" anchor="ctr">
                    <a:lnL>
                      <a:noFill/>
                    </a:lnL>
                    <a:lnR>
                      <a:noFill/>
                    </a:lnR>
                    <a:lnT>
                      <a:noFill/>
                    </a:lnT>
                    <a:lnB>
                      <a:noFill/>
                    </a:lnB>
                  </a:tcPr>
                </a:tc>
              </a:tr>
              <a:tr h="220760">
                <a:tc>
                  <a:txBody>
                    <a:bodyPr/>
                    <a:lstStyle/>
                    <a:p>
                      <a:pPr algn="r" fontAlgn="ctr"/>
                      <a:r>
                        <a:rPr lang="en-US" altLang="zh-TW" sz="1200" b="0" i="0" u="none" strike="noStrike">
                          <a:solidFill>
                            <a:srgbClr val="000000"/>
                          </a:solidFill>
                          <a:latin typeface="新細明體"/>
                        </a:rPr>
                        <a:t>6</a:t>
                      </a:r>
                    </a:p>
                  </a:txBody>
                  <a:tcPr marL="0" marR="0" marT="0" marB="0" anchor="ctr">
                    <a:lnL>
                      <a:noFill/>
                    </a:lnL>
                    <a:lnR>
                      <a:noFill/>
                    </a:lnR>
                    <a:lnT>
                      <a:noFill/>
                    </a:lnT>
                    <a:lnB>
                      <a:noFill/>
                    </a:lnB>
                  </a:tcPr>
                </a:tc>
                <a:tc>
                  <a:txBody>
                    <a:bodyPr/>
                    <a:lstStyle/>
                    <a:p>
                      <a:pPr algn="r" fontAlgn="ctr"/>
                      <a:r>
                        <a:rPr lang="en-US" altLang="zh-TW" sz="1200" b="0" i="0" u="none" strike="noStrike">
                          <a:solidFill>
                            <a:srgbClr val="000000"/>
                          </a:solidFill>
                          <a:latin typeface="新細明體"/>
                        </a:rPr>
                        <a:t>116.0909</a:t>
                      </a:r>
                    </a:p>
                  </a:txBody>
                  <a:tcPr marL="0" marR="0" marT="0" marB="0" anchor="ctr">
                    <a:lnL>
                      <a:noFill/>
                    </a:lnL>
                    <a:lnR>
                      <a:noFill/>
                    </a:lnR>
                    <a:lnT>
                      <a:noFill/>
                    </a:lnT>
                    <a:lnB>
                      <a:noFill/>
                    </a:lnB>
                  </a:tcPr>
                </a:tc>
                <a:tc>
                  <a:txBody>
                    <a:bodyPr/>
                    <a:lstStyle/>
                    <a:p>
                      <a:pPr algn="r" fontAlgn="ctr"/>
                      <a:r>
                        <a:rPr lang="en-US" altLang="zh-TW" sz="1200" b="0" i="0" u="none" strike="noStrike">
                          <a:solidFill>
                            <a:srgbClr val="000000"/>
                          </a:solidFill>
                          <a:latin typeface="新細明體"/>
                        </a:rPr>
                        <a:t>-1.09091</a:t>
                      </a:r>
                    </a:p>
                  </a:txBody>
                  <a:tcPr marL="0" marR="0" marT="0" marB="0" anchor="ctr">
                    <a:lnL>
                      <a:noFill/>
                    </a:lnL>
                    <a:lnR>
                      <a:noFill/>
                    </a:lnR>
                    <a:lnT>
                      <a:noFill/>
                    </a:lnT>
                    <a:lnB>
                      <a:noFill/>
                    </a:lnB>
                  </a:tcPr>
                </a:tc>
              </a:tr>
              <a:tr h="220760">
                <a:tc>
                  <a:txBody>
                    <a:bodyPr/>
                    <a:lstStyle/>
                    <a:p>
                      <a:pPr algn="r" fontAlgn="ctr"/>
                      <a:r>
                        <a:rPr lang="en-US" altLang="zh-TW" sz="1200" b="0" i="0" u="none" strike="noStrike">
                          <a:solidFill>
                            <a:srgbClr val="000000"/>
                          </a:solidFill>
                          <a:latin typeface="新細明體"/>
                        </a:rPr>
                        <a:t>7</a:t>
                      </a:r>
                    </a:p>
                  </a:txBody>
                  <a:tcPr marL="0" marR="0" marT="0" marB="0" anchor="ctr">
                    <a:lnL>
                      <a:noFill/>
                    </a:lnL>
                    <a:lnR>
                      <a:noFill/>
                    </a:lnR>
                    <a:lnT>
                      <a:noFill/>
                    </a:lnT>
                    <a:lnB>
                      <a:noFill/>
                    </a:lnB>
                  </a:tcPr>
                </a:tc>
                <a:tc>
                  <a:txBody>
                    <a:bodyPr/>
                    <a:lstStyle/>
                    <a:p>
                      <a:pPr algn="r" fontAlgn="ctr"/>
                      <a:r>
                        <a:rPr lang="en-US" altLang="zh-TW" sz="1200" b="0" i="0" u="none" strike="noStrike">
                          <a:solidFill>
                            <a:srgbClr val="000000"/>
                          </a:solidFill>
                          <a:latin typeface="新細明體"/>
                        </a:rPr>
                        <a:t>126.2727</a:t>
                      </a:r>
                    </a:p>
                  </a:txBody>
                  <a:tcPr marL="0" marR="0" marT="0" marB="0" anchor="ctr">
                    <a:lnL>
                      <a:noFill/>
                    </a:lnL>
                    <a:lnR>
                      <a:noFill/>
                    </a:lnR>
                    <a:lnT>
                      <a:noFill/>
                    </a:lnT>
                    <a:lnB>
                      <a:noFill/>
                    </a:lnB>
                  </a:tcPr>
                </a:tc>
                <a:tc>
                  <a:txBody>
                    <a:bodyPr/>
                    <a:lstStyle/>
                    <a:p>
                      <a:pPr algn="r" fontAlgn="ctr"/>
                      <a:r>
                        <a:rPr lang="en-US" altLang="zh-TW" sz="1200" b="0" i="0" u="none" strike="noStrike">
                          <a:solidFill>
                            <a:srgbClr val="000000"/>
                          </a:solidFill>
                          <a:latin typeface="新細明體"/>
                        </a:rPr>
                        <a:t>-6.27273</a:t>
                      </a:r>
                    </a:p>
                  </a:txBody>
                  <a:tcPr marL="0" marR="0" marT="0" marB="0" anchor="ctr">
                    <a:lnL>
                      <a:noFill/>
                    </a:lnL>
                    <a:lnR>
                      <a:noFill/>
                    </a:lnR>
                    <a:lnT>
                      <a:noFill/>
                    </a:lnT>
                    <a:lnB>
                      <a:noFill/>
                    </a:lnB>
                  </a:tcPr>
                </a:tc>
              </a:tr>
              <a:tr h="220760">
                <a:tc>
                  <a:txBody>
                    <a:bodyPr/>
                    <a:lstStyle/>
                    <a:p>
                      <a:pPr algn="r" fontAlgn="ctr"/>
                      <a:r>
                        <a:rPr lang="en-US" altLang="zh-TW" sz="1200" b="0" i="0" u="none" strike="noStrike">
                          <a:solidFill>
                            <a:srgbClr val="000000"/>
                          </a:solidFill>
                          <a:latin typeface="新細明體"/>
                        </a:rPr>
                        <a:t>8</a:t>
                      </a:r>
                    </a:p>
                  </a:txBody>
                  <a:tcPr marL="0" marR="0" marT="0" marB="0" anchor="ctr">
                    <a:lnL>
                      <a:noFill/>
                    </a:lnL>
                    <a:lnR>
                      <a:noFill/>
                    </a:lnR>
                    <a:lnT>
                      <a:noFill/>
                    </a:lnT>
                    <a:lnB>
                      <a:noFill/>
                    </a:lnB>
                  </a:tcPr>
                </a:tc>
                <a:tc>
                  <a:txBody>
                    <a:bodyPr/>
                    <a:lstStyle/>
                    <a:p>
                      <a:pPr algn="r" fontAlgn="ctr"/>
                      <a:r>
                        <a:rPr lang="en-US" altLang="zh-TW" sz="1200" b="0" i="0" u="none" strike="noStrike">
                          <a:solidFill>
                            <a:srgbClr val="000000"/>
                          </a:solidFill>
                          <a:latin typeface="新細明體"/>
                        </a:rPr>
                        <a:t>136.4545</a:t>
                      </a:r>
                    </a:p>
                  </a:txBody>
                  <a:tcPr marL="0" marR="0" marT="0" marB="0" anchor="ctr">
                    <a:lnL>
                      <a:noFill/>
                    </a:lnL>
                    <a:lnR>
                      <a:noFill/>
                    </a:lnR>
                    <a:lnT>
                      <a:noFill/>
                    </a:lnT>
                    <a:lnB>
                      <a:noFill/>
                    </a:lnB>
                  </a:tcPr>
                </a:tc>
                <a:tc>
                  <a:txBody>
                    <a:bodyPr/>
                    <a:lstStyle/>
                    <a:p>
                      <a:pPr algn="r" fontAlgn="ctr"/>
                      <a:r>
                        <a:rPr lang="en-US" altLang="zh-TW" sz="1200" b="0" i="0" u="none" strike="noStrike">
                          <a:solidFill>
                            <a:srgbClr val="000000"/>
                          </a:solidFill>
                          <a:latin typeface="新細明體"/>
                        </a:rPr>
                        <a:t>3.545455</a:t>
                      </a:r>
                    </a:p>
                  </a:txBody>
                  <a:tcPr marL="0" marR="0" marT="0" marB="0" anchor="ctr">
                    <a:lnL>
                      <a:noFill/>
                    </a:lnL>
                    <a:lnR>
                      <a:noFill/>
                    </a:lnR>
                    <a:lnT>
                      <a:noFill/>
                    </a:lnT>
                    <a:lnB>
                      <a:noFill/>
                    </a:lnB>
                  </a:tcPr>
                </a:tc>
              </a:tr>
              <a:tr h="220760">
                <a:tc>
                  <a:txBody>
                    <a:bodyPr/>
                    <a:lstStyle/>
                    <a:p>
                      <a:pPr algn="r" fontAlgn="ctr"/>
                      <a:r>
                        <a:rPr lang="en-US" altLang="zh-TW" sz="1200" b="0" i="0" u="none" strike="noStrike">
                          <a:solidFill>
                            <a:srgbClr val="000000"/>
                          </a:solidFill>
                          <a:latin typeface="新細明體"/>
                        </a:rPr>
                        <a:t>9</a:t>
                      </a:r>
                    </a:p>
                  </a:txBody>
                  <a:tcPr marL="0" marR="0" marT="0" marB="0" anchor="ctr">
                    <a:lnL>
                      <a:noFill/>
                    </a:lnL>
                    <a:lnR>
                      <a:noFill/>
                    </a:lnR>
                    <a:lnT>
                      <a:noFill/>
                    </a:lnT>
                    <a:lnB>
                      <a:noFill/>
                    </a:lnB>
                  </a:tcPr>
                </a:tc>
                <a:tc>
                  <a:txBody>
                    <a:bodyPr/>
                    <a:lstStyle/>
                    <a:p>
                      <a:pPr algn="r" fontAlgn="ctr"/>
                      <a:r>
                        <a:rPr lang="en-US" altLang="zh-TW" sz="1200" b="0" i="0" u="none" strike="noStrike">
                          <a:solidFill>
                            <a:srgbClr val="000000"/>
                          </a:solidFill>
                          <a:latin typeface="新細明體"/>
                        </a:rPr>
                        <a:t>146.6364</a:t>
                      </a:r>
                    </a:p>
                  </a:txBody>
                  <a:tcPr marL="0" marR="0" marT="0" marB="0" anchor="ctr">
                    <a:lnL>
                      <a:noFill/>
                    </a:lnL>
                    <a:lnR>
                      <a:noFill/>
                    </a:lnR>
                    <a:lnT>
                      <a:noFill/>
                    </a:lnT>
                    <a:lnB>
                      <a:noFill/>
                    </a:lnB>
                  </a:tcPr>
                </a:tc>
                <a:tc>
                  <a:txBody>
                    <a:bodyPr/>
                    <a:lstStyle/>
                    <a:p>
                      <a:pPr algn="r" fontAlgn="ctr"/>
                      <a:r>
                        <a:rPr lang="en-US" altLang="zh-TW" sz="1200" b="0" i="0" u="none" strike="noStrike">
                          <a:solidFill>
                            <a:srgbClr val="000000"/>
                          </a:solidFill>
                          <a:latin typeface="新細明體"/>
                        </a:rPr>
                        <a:t>8.363636</a:t>
                      </a:r>
                    </a:p>
                  </a:txBody>
                  <a:tcPr marL="0" marR="0" marT="0" marB="0" anchor="ctr">
                    <a:lnL>
                      <a:noFill/>
                    </a:lnL>
                    <a:lnR>
                      <a:noFill/>
                    </a:lnR>
                    <a:lnT>
                      <a:noFill/>
                    </a:lnT>
                    <a:lnB>
                      <a:noFill/>
                    </a:lnB>
                  </a:tcPr>
                </a:tc>
              </a:tr>
              <a:tr h="230795">
                <a:tc>
                  <a:txBody>
                    <a:bodyPr/>
                    <a:lstStyle/>
                    <a:p>
                      <a:pPr algn="r" fontAlgn="ctr"/>
                      <a:r>
                        <a:rPr lang="en-US" altLang="zh-TW" sz="1200" b="0" i="0" u="none" strike="noStrike">
                          <a:solidFill>
                            <a:srgbClr val="000000"/>
                          </a:solidFill>
                          <a:latin typeface="新細明體"/>
                        </a:rPr>
                        <a:t>10</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r" fontAlgn="ctr"/>
                      <a:r>
                        <a:rPr lang="en-US" altLang="zh-TW" sz="1200" b="0" i="0" u="none" strike="noStrike">
                          <a:solidFill>
                            <a:srgbClr val="000000"/>
                          </a:solidFill>
                          <a:latin typeface="新細明體"/>
                        </a:rPr>
                        <a:t>156.8182</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r" fontAlgn="ctr"/>
                      <a:r>
                        <a:rPr lang="en-US" altLang="zh-TW" sz="1200" b="0" i="0" u="none" strike="noStrike" dirty="0">
                          <a:solidFill>
                            <a:srgbClr val="000000"/>
                          </a:solidFill>
                          <a:latin typeface="新細明體"/>
                        </a:rPr>
                        <a:t>-6.81818</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Rectangle 2"/>
          <p:cNvSpPr>
            <a:spLocks noGrp="1" noChangeArrowheads="1"/>
          </p:cNvSpPr>
          <p:nvPr>
            <p:ph type="title"/>
          </p:nvPr>
        </p:nvSpPr>
        <p:spPr>
          <a:xfrm>
            <a:off x="381000" y="228600"/>
            <a:ext cx="8229600" cy="563562"/>
          </a:xfrm>
        </p:spPr>
        <p:txBody>
          <a:bodyPr>
            <a:noAutofit/>
          </a:bodyPr>
          <a:lstStyle/>
          <a:p>
            <a:pPr algn="ctr"/>
            <a:r>
              <a:rPr lang="zh-TW" altLang="en-US" sz="3600" dirty="0" smtClean="0">
                <a:latin typeface="標楷體" pitchFamily="65" charset="-120"/>
                <a:ea typeface="標楷體" pitchFamily="65" charset="-120"/>
                <a:cs typeface="Times New Roman" panose="02020603050405020304" pitchFamily="18" charset="0"/>
              </a:rPr>
              <a:t>普通最小平方法 </a:t>
            </a:r>
            <a:r>
              <a:rPr lang="en-US" altLang="zh-TW" sz="3600" dirty="0" smtClean="0">
                <a:latin typeface="Times New Roman" panose="02020603050405020304" pitchFamily="18" charset="0"/>
                <a:ea typeface="新細明體" pitchFamily="18" charset="-120"/>
                <a:cs typeface="Times New Roman" panose="02020603050405020304" pitchFamily="18" charset="0"/>
              </a:rPr>
              <a:t>(OLS) (4/4) </a:t>
            </a:r>
            <a:endParaRPr lang="zh-TW" altLang="en-US" sz="3600" dirty="0" smtClean="0">
              <a:latin typeface="Times New Roman" panose="02020603050405020304" pitchFamily="18" charset="0"/>
              <a:ea typeface="新細明體" pitchFamily="18" charset="-120"/>
              <a:cs typeface="Times New Roman" panose="02020603050405020304" pitchFamily="18" charset="0"/>
            </a:endParaRPr>
          </a:p>
        </p:txBody>
      </p:sp>
      <p:sp>
        <p:nvSpPr>
          <p:cNvPr id="2" name="投影片編號版面配置區 1"/>
          <p:cNvSpPr>
            <a:spLocks noGrp="1"/>
          </p:cNvSpPr>
          <p:nvPr>
            <p:ph type="sldNum" sz="quarter" idx="12"/>
          </p:nvPr>
        </p:nvSpPr>
        <p:spPr/>
        <p:txBody>
          <a:bodyPr>
            <a:normAutofit/>
          </a:bodyPr>
          <a:lstStyle/>
          <a:p>
            <a:fld id="{6F42FDE4-A7DD-41A7-A0A6-9B649FB43336}" type="slidenum">
              <a:rPr kumimoji="0" lang="en-US" smtClean="0"/>
              <a:pPr/>
              <a:t>20</a:t>
            </a:fld>
            <a:endParaRPr kumimoji="0" lang="en-US"/>
          </a:p>
        </p:txBody>
      </p:sp>
      <p:sp>
        <p:nvSpPr>
          <p:cNvPr id="14341" name="Rectangle 3"/>
          <p:cNvSpPr>
            <a:spLocks noGrp="1" noChangeArrowheads="1"/>
          </p:cNvSpPr>
          <p:nvPr>
            <p:ph sz="quarter" idx="1"/>
          </p:nvPr>
        </p:nvSpPr>
        <p:spPr>
          <a:xfrm>
            <a:off x="381000" y="1219200"/>
            <a:ext cx="8382000" cy="4800600"/>
          </a:xfrm>
        </p:spPr>
        <p:txBody>
          <a:bodyPr>
            <a:normAutofit/>
          </a:bodyPr>
          <a:lstStyle/>
          <a:p>
            <a:pPr algn="just" eaLnBrk="1" hangingPunct="1">
              <a:buFont typeface="Wingdings" panose="05000000000000000000" pitchFamily="2" charset="2"/>
              <a:buChar char="n"/>
            </a:pPr>
            <a:r>
              <a:rPr lang="en-US" altLang="zh-TW" sz="2800" dirty="0" smtClean="0">
                <a:latin typeface="Times New Roman" panose="02020603050405020304" pitchFamily="18" charset="0"/>
                <a:ea typeface="標楷體" panose="03000509000000000000" pitchFamily="65" charset="-120"/>
              </a:rPr>
              <a:t>OLS </a:t>
            </a:r>
            <a:r>
              <a:rPr lang="zh-TW" altLang="en-US" sz="2800" dirty="0" smtClean="0">
                <a:latin typeface="Times New Roman" panose="02020603050405020304" pitchFamily="18" charset="0"/>
                <a:ea typeface="標楷體" panose="03000509000000000000" pitchFamily="65" charset="-120"/>
              </a:rPr>
              <a:t>估計式的數值</a:t>
            </a:r>
            <a:r>
              <a:rPr lang="en-US" altLang="zh-TW" sz="2800" dirty="0" smtClean="0">
                <a:latin typeface="Times New Roman" panose="02020603050405020304" pitchFamily="18" charset="0"/>
                <a:ea typeface="標楷體" panose="03000509000000000000" pitchFamily="65" charset="-120"/>
              </a:rPr>
              <a:t>(numerical)</a:t>
            </a:r>
            <a:r>
              <a:rPr lang="zh-TW" altLang="en-US" sz="2800" dirty="0" smtClean="0">
                <a:latin typeface="Times New Roman" panose="02020603050405020304" pitchFamily="18" charset="0"/>
                <a:ea typeface="標楷體" panose="03000509000000000000" pitchFamily="65" charset="-120"/>
              </a:rPr>
              <a:t>性質</a:t>
            </a:r>
          </a:p>
          <a:p>
            <a:pPr algn="just" eaLnBrk="1" hangingPunct="1">
              <a:buFont typeface="Wingdings" pitchFamily="2" charset="2"/>
              <a:buChar char="Ø"/>
            </a:pPr>
            <a:r>
              <a:rPr lang="zh-TW" altLang="en-US" sz="2800" dirty="0" smtClean="0">
                <a:latin typeface="Times New Roman" panose="02020603050405020304" pitchFamily="18" charset="0"/>
                <a:ea typeface="標楷體" panose="03000509000000000000" pitchFamily="65" charset="-120"/>
              </a:rPr>
              <a:t>樣本迴歸線</a:t>
            </a:r>
            <a:r>
              <a:rPr lang="en-US" altLang="zh-TW" sz="2800" dirty="0" smtClean="0">
                <a:latin typeface="Times New Roman" panose="02020603050405020304" pitchFamily="18" charset="0"/>
                <a:ea typeface="標楷體" panose="03000509000000000000" pitchFamily="65" charset="-120"/>
              </a:rPr>
              <a:t>(SRL)</a:t>
            </a:r>
            <a:r>
              <a:rPr lang="zh-TW" altLang="en-US" sz="2800" dirty="0" smtClean="0">
                <a:latin typeface="Times New Roman" panose="02020603050405020304" pitchFamily="18" charset="0"/>
                <a:ea typeface="標楷體" panose="03000509000000000000" pitchFamily="65" charset="-120"/>
              </a:rPr>
              <a:t>通過樣本平均數點</a:t>
            </a:r>
          </a:p>
          <a:p>
            <a:pPr algn="just" eaLnBrk="1" hangingPunct="1">
              <a:buFont typeface="Wingdings" pitchFamily="2" charset="2"/>
              <a:buChar char="Ø"/>
            </a:pPr>
            <a:r>
              <a:rPr lang="zh-TW" altLang="en-US" sz="2800" dirty="0" smtClean="0">
                <a:latin typeface="Times New Roman" panose="02020603050405020304" pitchFamily="18" charset="0"/>
                <a:ea typeface="標楷體" panose="03000509000000000000" pitchFamily="65" charset="-120"/>
              </a:rPr>
              <a:t>殘差平均數為零</a:t>
            </a:r>
          </a:p>
          <a:p>
            <a:pPr algn="just">
              <a:buFont typeface="Wingdings" pitchFamily="2" charset="2"/>
              <a:buChar char="Ø"/>
            </a:pPr>
            <a:r>
              <a:rPr lang="zh-TW" altLang="en-US" sz="2800" dirty="0" smtClean="0">
                <a:latin typeface="Times New Roman" panose="02020603050405020304" pitchFamily="18" charset="0"/>
                <a:ea typeface="標楷體" panose="03000509000000000000" pitchFamily="65" charset="-120"/>
              </a:rPr>
              <a:t>殘差與自變數不相關</a:t>
            </a:r>
            <a:r>
              <a:rPr lang="en-US" altLang="zh-TW" sz="2800" dirty="0" smtClean="0">
                <a:latin typeface="Times New Roman" panose="02020603050405020304" pitchFamily="18" charset="0"/>
                <a:ea typeface="標楷體" panose="03000509000000000000" pitchFamily="65" charset="-120"/>
              </a:rPr>
              <a:t>(uncorrelated)</a:t>
            </a:r>
            <a:r>
              <a:rPr lang="zh-TW" altLang="en-US" sz="2800" dirty="0" smtClean="0">
                <a:latin typeface="Times New Roman" panose="02020603050405020304" pitchFamily="18" charset="0"/>
                <a:ea typeface="標楷體" panose="03000509000000000000" pitchFamily="65" charset="-120"/>
              </a:rPr>
              <a:t>，即是</a:t>
            </a:r>
          </a:p>
          <a:p>
            <a:pPr algn="just" eaLnBrk="1" hangingPunct="1">
              <a:buFont typeface="Wingdings" pitchFamily="2" charset="2"/>
              <a:buNone/>
            </a:pPr>
            <a:r>
              <a:rPr lang="zh-TW" altLang="en-US" sz="2800" dirty="0" smtClean="0">
                <a:latin typeface="Times New Roman" panose="02020603050405020304" pitchFamily="18" charset="0"/>
                <a:ea typeface="標楷體" panose="03000509000000000000" pitchFamily="65" charset="-120"/>
              </a:rPr>
              <a:t>                </a:t>
            </a:r>
            <a:endParaRPr lang="en-US" altLang="zh-TW" sz="2800" dirty="0" smtClean="0">
              <a:latin typeface="Times New Roman" panose="02020603050405020304" pitchFamily="18" charset="0"/>
              <a:ea typeface="標楷體" panose="03000509000000000000" pitchFamily="65" charset="-120"/>
            </a:endParaRPr>
          </a:p>
          <a:p>
            <a:pPr algn="just">
              <a:buFont typeface="Wingdings" pitchFamily="2" charset="2"/>
              <a:buChar char="Ø"/>
            </a:pPr>
            <a:r>
              <a:rPr lang="zh-TW" altLang="en-US" sz="2800" dirty="0" smtClean="0">
                <a:latin typeface="Times New Roman" panose="02020603050405020304" pitchFamily="18" charset="0"/>
                <a:ea typeface="標楷體" panose="03000509000000000000" pitchFamily="65" charset="-120"/>
              </a:rPr>
              <a:t>殘差與     不相關，即是</a:t>
            </a:r>
          </a:p>
        </p:txBody>
      </p:sp>
      <p:sp>
        <p:nvSpPr>
          <p:cNvPr id="14342" name="Rectangle 5"/>
          <p:cNvSpPr>
            <a:spLocks noChangeArrowheads="1"/>
          </p:cNvSpPr>
          <p:nvPr/>
        </p:nvSpPr>
        <p:spPr bwMode="auto">
          <a:xfrm>
            <a:off x="0" y="3309938"/>
            <a:ext cx="9144000" cy="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zh-TW" altLang="en-US">
              <a:ea typeface="新細明體" pitchFamily="18" charset="-120"/>
            </a:endParaRPr>
          </a:p>
        </p:txBody>
      </p:sp>
      <p:graphicFrame>
        <p:nvGraphicFramePr>
          <p:cNvPr id="14338" name="Object 4"/>
          <p:cNvGraphicFramePr>
            <a:graphicFrameLocks noChangeAspect="1"/>
          </p:cNvGraphicFramePr>
          <p:nvPr>
            <p:extLst>
              <p:ext uri="{D42A27DB-BD31-4B8C-83A1-F6EECF244321}">
                <p14:modId xmlns="" xmlns:p14="http://schemas.microsoft.com/office/powerpoint/2010/main" val="1087824623"/>
              </p:ext>
            </p:extLst>
          </p:nvPr>
        </p:nvGraphicFramePr>
        <p:xfrm>
          <a:off x="1493838" y="3186113"/>
          <a:ext cx="1814512" cy="603250"/>
        </p:xfrm>
        <a:graphic>
          <a:graphicData uri="http://schemas.openxmlformats.org/presentationml/2006/ole">
            <p:oleObj spid="_x0000_s14353" name="Equation" r:id="rId4" imgW="748975" imgH="253890" progId="Equation.3">
              <p:embed/>
            </p:oleObj>
          </a:graphicData>
        </a:graphic>
      </p:graphicFrame>
      <p:sp>
        <p:nvSpPr>
          <p:cNvPr id="14343" name="Rectangle 7"/>
          <p:cNvSpPr>
            <a:spLocks noChangeArrowheads="1"/>
          </p:cNvSpPr>
          <p:nvPr/>
        </p:nvSpPr>
        <p:spPr bwMode="auto">
          <a:xfrm>
            <a:off x="0" y="3319463"/>
            <a:ext cx="9144000" cy="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zh-TW" altLang="en-US">
              <a:ea typeface="新細明體" pitchFamily="18" charset="-120"/>
            </a:endParaRPr>
          </a:p>
        </p:txBody>
      </p:sp>
      <p:graphicFrame>
        <p:nvGraphicFramePr>
          <p:cNvPr id="14339" name="Object 6"/>
          <p:cNvGraphicFramePr>
            <a:graphicFrameLocks noChangeAspect="1"/>
          </p:cNvGraphicFramePr>
          <p:nvPr>
            <p:extLst>
              <p:ext uri="{D42A27DB-BD31-4B8C-83A1-F6EECF244321}">
                <p14:modId xmlns="" xmlns:p14="http://schemas.microsoft.com/office/powerpoint/2010/main" val="3046820826"/>
              </p:ext>
            </p:extLst>
          </p:nvPr>
        </p:nvGraphicFramePr>
        <p:xfrm>
          <a:off x="1828800" y="3733800"/>
          <a:ext cx="381000" cy="583659"/>
        </p:xfrm>
        <a:graphic>
          <a:graphicData uri="http://schemas.openxmlformats.org/presentationml/2006/ole">
            <p:oleObj spid="_x0000_s14354" name="方程式" r:id="rId5" imgW="139579" imgH="215713" progId="Equation.3">
              <p:embed/>
            </p:oleObj>
          </a:graphicData>
        </a:graphic>
      </p:graphicFrame>
      <p:graphicFrame>
        <p:nvGraphicFramePr>
          <p:cNvPr id="14352" name="Object 16"/>
          <p:cNvGraphicFramePr>
            <a:graphicFrameLocks noChangeAspect="1"/>
          </p:cNvGraphicFramePr>
          <p:nvPr/>
        </p:nvGraphicFramePr>
        <p:xfrm>
          <a:off x="1662113" y="4419600"/>
          <a:ext cx="1690687" cy="603250"/>
        </p:xfrm>
        <a:graphic>
          <a:graphicData uri="http://schemas.openxmlformats.org/presentationml/2006/ole">
            <p:oleObj spid="_x0000_s14355" name="Equation" r:id="rId6" imgW="698197" imgH="253890" progId="Equation.3">
              <p:embed/>
            </p:oleObj>
          </a:graphicData>
        </a:graphic>
      </p:graphicFrame>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原創">
  <a:themeElements>
    <a:clrScheme name="原創">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原創">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原創">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2.xml><?xml version="1.0" encoding="utf-8"?>
<a:theme xmlns:a="http://schemas.openxmlformats.org/drawingml/2006/main" name="Office 佈景主題">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Origin</Template>
  <TotalTime>1083</TotalTime>
  <Words>1181</Words>
  <Application>Microsoft Office PowerPoint</Application>
  <PresentationFormat>如螢幕大小 (4:3)</PresentationFormat>
  <Paragraphs>231</Paragraphs>
  <Slides>20</Slides>
  <Notes>19</Notes>
  <HiddenSlides>0</HiddenSlides>
  <MMClips>0</MMClips>
  <ScaleCrop>false</ScaleCrop>
  <HeadingPairs>
    <vt:vector size="6" baseType="variant">
      <vt:variant>
        <vt:lpstr>佈景主題</vt:lpstr>
      </vt:variant>
      <vt:variant>
        <vt:i4>1</vt:i4>
      </vt:variant>
      <vt:variant>
        <vt:lpstr>內嵌 OLE 伺服程式</vt:lpstr>
      </vt:variant>
      <vt:variant>
        <vt:i4>2</vt:i4>
      </vt:variant>
      <vt:variant>
        <vt:lpstr>投影片標題</vt:lpstr>
      </vt:variant>
      <vt:variant>
        <vt:i4>20</vt:i4>
      </vt:variant>
    </vt:vector>
  </HeadingPairs>
  <TitlesOfParts>
    <vt:vector size="23" baseType="lpstr">
      <vt:lpstr>原創</vt:lpstr>
      <vt:lpstr>Equation</vt:lpstr>
      <vt:lpstr>方程式</vt:lpstr>
      <vt:lpstr>簡單迴歸(1)</vt:lpstr>
      <vt:lpstr>學習目標</vt:lpstr>
      <vt:lpstr>迴歸分析 (regression analysis) (1/2) </vt:lpstr>
      <vt:lpstr>迴歸分析(regression analysis)  (2/2)</vt:lpstr>
      <vt:lpstr>母體迴歸函數 (PRF)              (1/3)</vt:lpstr>
      <vt:lpstr>母體迴歸函數 (PRF)              (2/3)</vt:lpstr>
      <vt:lpstr>母體迴歸函數 (PRF)                (3/3)</vt:lpstr>
      <vt:lpstr>樣本迴歸函數(SRF)              (1/3)</vt:lpstr>
      <vt:lpstr>樣本迴歸函數(SRF)          (2/3)</vt:lpstr>
      <vt:lpstr>樣本迴歸函數(SRF)          (3/3)</vt:lpstr>
      <vt:lpstr>普通最小平方法 (OLS) (1/4) </vt:lpstr>
      <vt:lpstr>普通最小平方法 (OLS) (2/4) </vt:lpstr>
      <vt:lpstr>普通最小平方法 (OLS) (3/4) </vt:lpstr>
      <vt:lpstr>投影片 14</vt:lpstr>
      <vt:lpstr>投影片 15</vt:lpstr>
      <vt:lpstr>投影片 16</vt:lpstr>
      <vt:lpstr>投影片 17</vt:lpstr>
      <vt:lpstr>投影片 18</vt:lpstr>
      <vt:lpstr>投影片 19</vt:lpstr>
      <vt:lpstr>普通最小平方法 (OLS) (4/4) </vt:lpstr>
    </vt:vector>
  </TitlesOfParts>
  <Company>McGraw-Hill Education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McGraw-Hill Higher Education</dc:creator>
  <cp:lastModifiedBy>user</cp:lastModifiedBy>
  <cp:revision>73</cp:revision>
  <cp:lastPrinted>2014-08-22T05:41:19Z</cp:lastPrinted>
  <dcterms:created xsi:type="dcterms:W3CDTF">2004-08-25T16:16:53Z</dcterms:created>
  <dcterms:modified xsi:type="dcterms:W3CDTF">2015-09-22T05:08:26Z</dcterms:modified>
</cp:coreProperties>
</file>